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877" r:id="rId1"/>
  </p:sldMasterIdLst>
  <p:notesMasterIdLst>
    <p:notesMasterId r:id="rId12"/>
  </p:notesMasterIdLst>
  <p:handoutMasterIdLst>
    <p:handoutMasterId r:id="rId13"/>
  </p:handoutMasterIdLst>
  <p:sldIdLst>
    <p:sldId id="427" r:id="rId2"/>
    <p:sldId id="442" r:id="rId3"/>
    <p:sldId id="443" r:id="rId4"/>
    <p:sldId id="444" r:id="rId5"/>
    <p:sldId id="439" r:id="rId6"/>
    <p:sldId id="441" r:id="rId7"/>
    <p:sldId id="445" r:id="rId8"/>
    <p:sldId id="446" r:id="rId9"/>
    <p:sldId id="447" r:id="rId10"/>
    <p:sldId id="448" r:id="rId11"/>
  </p:sldIdLst>
  <p:sldSz cx="9144000" cy="6858000" type="screen4x3"/>
  <p:notesSz cx="6858000" cy="9926638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ira Tammuz" initials="NT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996633"/>
    <a:srgbClr val="6633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סגנון ביניים 4 - הדגשה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6D9F66E-5EB9-4882-86FB-DCBF35E3C3E4}" styleName="סגנון ביניים 4 - הדגשה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0505E3EF-67EA-436B-97B2-0124C06EBD24}" styleName="סגנון ביניים 4 - הדגשה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5005" autoAdjust="0"/>
    <p:restoredTop sz="86779" autoAdjust="0"/>
  </p:normalViewPr>
  <p:slideViewPr>
    <p:cSldViewPr>
      <p:cViewPr>
        <p:scale>
          <a:sx n="66" d="100"/>
          <a:sy n="66" d="100"/>
        </p:scale>
        <p:origin x="-1716" y="-4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4" d="100"/>
          <a:sy n="84" d="100"/>
        </p:scale>
        <p:origin x="-1968" y="-72"/>
      </p:cViewPr>
      <p:guideLst>
        <p:guide orient="horz" pos="3127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png"/><Relationship Id="rId2" Type="http://schemas.openxmlformats.org/officeDocument/2006/relationships/image" Target="../media/image11.jpeg"/><Relationship Id="rId1" Type="http://schemas.openxmlformats.org/officeDocument/2006/relationships/image" Target="../media/image10.jpeg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10" Type="http://schemas.openxmlformats.org/officeDocument/2006/relationships/image" Target="../media/image19.pn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png"/><Relationship Id="rId2" Type="http://schemas.openxmlformats.org/officeDocument/2006/relationships/image" Target="../media/image11.jpeg"/><Relationship Id="rId1" Type="http://schemas.openxmlformats.org/officeDocument/2006/relationships/image" Target="../media/image10.jpeg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10" Type="http://schemas.openxmlformats.org/officeDocument/2006/relationships/image" Target="../media/image19.pn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396490C-7D81-4688-ADB4-FEED6175E126}" type="doc">
      <dgm:prSet loTypeId="urn:microsoft.com/office/officeart/2008/layout/CaptionedPictures" loCatId="picture" qsTypeId="urn:microsoft.com/office/officeart/2005/8/quickstyle/simple1" qsCatId="simple" csTypeId="urn:microsoft.com/office/officeart/2005/8/colors/colorful1#2" csCatId="colorful" phldr="1"/>
      <dgm:spPr/>
      <dgm:t>
        <a:bodyPr/>
        <a:lstStyle/>
        <a:p>
          <a:pPr rtl="1"/>
          <a:endParaRPr lang="he-IL"/>
        </a:p>
      </dgm:t>
    </dgm:pt>
    <dgm:pt modelId="{850B7B2F-9877-4878-AEDD-96498C6444E5}">
      <dgm:prSet phldrT="[טקסט]" custT="1"/>
      <dgm:spPr/>
      <dgm:t>
        <a:bodyPr/>
        <a:lstStyle/>
        <a:p>
          <a:pPr rtl="1"/>
          <a:r>
            <a:rPr lang="en-US" sz="1700" dirty="0" smtClean="0">
              <a:cs typeface="+mj-cs"/>
            </a:rPr>
            <a:t/>
          </a:r>
          <a:br>
            <a:rPr lang="en-US" sz="1700" dirty="0" smtClean="0">
              <a:cs typeface="+mj-cs"/>
            </a:rPr>
          </a:br>
          <a:r>
            <a:rPr lang="he-IL" sz="1700" dirty="0" smtClean="0">
              <a:cs typeface="+mj-cs"/>
            </a:rPr>
            <a:t>אולמות וגני אירועים*</a:t>
          </a:r>
          <a:endParaRPr lang="he-IL" sz="1700" dirty="0">
            <a:cs typeface="+mj-cs"/>
          </a:endParaRPr>
        </a:p>
      </dgm:t>
    </dgm:pt>
    <dgm:pt modelId="{AEEC1BF6-70B5-4214-A4AB-AA1FDCB1DF2D}" type="parTrans" cxnId="{EA09A7A0-5887-4C79-8AAE-268A1ADFE945}">
      <dgm:prSet/>
      <dgm:spPr/>
      <dgm:t>
        <a:bodyPr/>
        <a:lstStyle/>
        <a:p>
          <a:pPr rtl="1"/>
          <a:endParaRPr lang="he-IL" sz="1700">
            <a:cs typeface="+mj-cs"/>
          </a:endParaRPr>
        </a:p>
      </dgm:t>
    </dgm:pt>
    <dgm:pt modelId="{B626FC0A-E219-40D3-88E8-BCC7037A6664}" type="sibTrans" cxnId="{EA09A7A0-5887-4C79-8AAE-268A1ADFE945}">
      <dgm:prSet/>
      <dgm:spPr/>
      <dgm:t>
        <a:bodyPr/>
        <a:lstStyle/>
        <a:p>
          <a:pPr rtl="1"/>
          <a:endParaRPr lang="he-IL" sz="1700">
            <a:cs typeface="+mj-cs"/>
          </a:endParaRPr>
        </a:p>
      </dgm:t>
    </dgm:pt>
    <dgm:pt modelId="{7F8C499E-18B3-40C5-8F6E-AA8C8B0E9B8C}">
      <dgm:prSet phldrT="[טקסט]" custT="1"/>
      <dgm:spPr/>
      <dgm:t>
        <a:bodyPr/>
        <a:lstStyle/>
        <a:p>
          <a:pPr rtl="1"/>
          <a:r>
            <a:rPr lang="en-US" sz="1700" dirty="0" smtClean="0">
              <a:cs typeface="+mj-cs"/>
            </a:rPr>
            <a:t/>
          </a:r>
          <a:br>
            <a:rPr lang="en-US" sz="1700" dirty="0" smtClean="0">
              <a:cs typeface="+mj-cs"/>
            </a:rPr>
          </a:br>
          <a:r>
            <a:rPr lang="he-IL" sz="1700" dirty="0" smtClean="0">
              <a:cs typeface="+mj-cs"/>
            </a:rPr>
            <a:t>אצטדיוני ספורט*</a:t>
          </a:r>
          <a:endParaRPr lang="he-IL" sz="1700" dirty="0">
            <a:cs typeface="+mj-cs"/>
          </a:endParaRPr>
        </a:p>
      </dgm:t>
    </dgm:pt>
    <dgm:pt modelId="{0C03A372-DB2C-4C6C-826C-EE05EF8DDA27}" type="parTrans" cxnId="{748A4884-103B-4778-AF44-A5B46910D6F8}">
      <dgm:prSet/>
      <dgm:spPr/>
      <dgm:t>
        <a:bodyPr/>
        <a:lstStyle/>
        <a:p>
          <a:pPr rtl="1"/>
          <a:endParaRPr lang="he-IL" sz="1700">
            <a:cs typeface="+mj-cs"/>
          </a:endParaRPr>
        </a:p>
      </dgm:t>
    </dgm:pt>
    <dgm:pt modelId="{61AA25CC-D641-4CB1-BF4A-292EF0D07A81}" type="sibTrans" cxnId="{748A4884-103B-4778-AF44-A5B46910D6F8}">
      <dgm:prSet/>
      <dgm:spPr/>
      <dgm:t>
        <a:bodyPr/>
        <a:lstStyle/>
        <a:p>
          <a:pPr rtl="1"/>
          <a:endParaRPr lang="he-IL" sz="1700">
            <a:cs typeface="+mj-cs"/>
          </a:endParaRPr>
        </a:p>
      </dgm:t>
    </dgm:pt>
    <dgm:pt modelId="{6C165CA2-5E9F-4613-97A2-404E62D32C70}">
      <dgm:prSet phldrT="[טקסט]" custT="1"/>
      <dgm:spPr/>
      <dgm:t>
        <a:bodyPr/>
        <a:lstStyle/>
        <a:p>
          <a:pPr rtl="1"/>
          <a:r>
            <a:rPr lang="en-US" sz="1700" dirty="0" smtClean="0">
              <a:cs typeface="+mj-cs"/>
            </a:rPr>
            <a:t/>
          </a:r>
          <a:br>
            <a:rPr lang="en-US" sz="1700" dirty="0" smtClean="0">
              <a:cs typeface="+mj-cs"/>
            </a:rPr>
          </a:br>
          <a:r>
            <a:rPr lang="he-IL" sz="1700" dirty="0" smtClean="0">
              <a:cs typeface="+mj-cs"/>
            </a:rPr>
            <a:t>תחנות אוטובוס מקורות</a:t>
          </a:r>
          <a:endParaRPr lang="he-IL" sz="1700" dirty="0">
            <a:cs typeface="+mj-cs"/>
          </a:endParaRPr>
        </a:p>
      </dgm:t>
    </dgm:pt>
    <dgm:pt modelId="{52A84BD3-3AD1-495E-AADB-B81C09D4D49E}" type="parTrans" cxnId="{F4BB2B29-5C1F-4827-AC5E-07E85A3C390B}">
      <dgm:prSet/>
      <dgm:spPr/>
      <dgm:t>
        <a:bodyPr/>
        <a:lstStyle/>
        <a:p>
          <a:pPr rtl="1"/>
          <a:endParaRPr lang="he-IL" sz="1700">
            <a:cs typeface="+mj-cs"/>
          </a:endParaRPr>
        </a:p>
      </dgm:t>
    </dgm:pt>
    <dgm:pt modelId="{82C0669B-8377-4D0D-87C0-985A5107B875}" type="sibTrans" cxnId="{F4BB2B29-5C1F-4827-AC5E-07E85A3C390B}">
      <dgm:prSet/>
      <dgm:spPr/>
      <dgm:t>
        <a:bodyPr/>
        <a:lstStyle/>
        <a:p>
          <a:pPr rtl="1"/>
          <a:endParaRPr lang="he-IL" sz="1700">
            <a:cs typeface="+mj-cs"/>
          </a:endParaRPr>
        </a:p>
      </dgm:t>
    </dgm:pt>
    <dgm:pt modelId="{6FD69924-FCF7-411E-9CEF-2863E7AB3599}">
      <dgm:prSet phldrT="[טקסט]" custT="1"/>
      <dgm:spPr/>
      <dgm:t>
        <a:bodyPr/>
        <a:lstStyle/>
        <a:p>
          <a:pPr rtl="1"/>
          <a:r>
            <a:rPr lang="en-US" sz="1700" dirty="0" smtClean="0">
              <a:cs typeface="+mj-cs"/>
            </a:rPr>
            <a:t/>
          </a:r>
          <a:br>
            <a:rPr lang="en-US" sz="1700" dirty="0" smtClean="0">
              <a:cs typeface="+mj-cs"/>
            </a:rPr>
          </a:br>
          <a:r>
            <a:rPr lang="he-IL" sz="1700" dirty="0" smtClean="0">
              <a:cs typeface="+mj-cs"/>
            </a:rPr>
            <a:t>כל מקום במשרד ממשלתי</a:t>
          </a:r>
          <a:endParaRPr lang="he-IL" sz="1700" dirty="0">
            <a:cs typeface="+mj-cs"/>
          </a:endParaRPr>
        </a:p>
      </dgm:t>
    </dgm:pt>
    <dgm:pt modelId="{605E5372-DF5B-465E-9056-553B032F52CB}" type="parTrans" cxnId="{2F3B1300-9960-4448-ACDF-7F82BDED7296}">
      <dgm:prSet/>
      <dgm:spPr/>
      <dgm:t>
        <a:bodyPr/>
        <a:lstStyle/>
        <a:p>
          <a:pPr rtl="1"/>
          <a:endParaRPr lang="he-IL" sz="1700">
            <a:cs typeface="+mj-cs"/>
          </a:endParaRPr>
        </a:p>
      </dgm:t>
    </dgm:pt>
    <dgm:pt modelId="{796DBC67-EAB9-4CB4-8ACD-99307A27CFE3}" type="sibTrans" cxnId="{2F3B1300-9960-4448-ACDF-7F82BDED7296}">
      <dgm:prSet/>
      <dgm:spPr/>
      <dgm:t>
        <a:bodyPr/>
        <a:lstStyle/>
        <a:p>
          <a:pPr rtl="1"/>
          <a:endParaRPr lang="he-IL" sz="1700">
            <a:cs typeface="+mj-cs"/>
          </a:endParaRPr>
        </a:p>
      </dgm:t>
    </dgm:pt>
    <dgm:pt modelId="{2C0C8C03-207C-4AED-8C47-AEF0ABB9969E}">
      <dgm:prSet phldrT="[טקסט]" custT="1"/>
      <dgm:spPr/>
      <dgm:t>
        <a:bodyPr/>
        <a:lstStyle/>
        <a:p>
          <a:pPr rtl="1"/>
          <a:r>
            <a:rPr lang="en-US" sz="1700" dirty="0" smtClean="0">
              <a:cs typeface="+mj-cs"/>
            </a:rPr>
            <a:t/>
          </a:r>
          <a:br>
            <a:rPr lang="en-US" sz="1700" dirty="0" smtClean="0">
              <a:cs typeface="+mj-cs"/>
            </a:rPr>
          </a:br>
          <a:r>
            <a:rPr lang="he-IL" sz="1700" dirty="0" smtClean="0">
              <a:cs typeface="+mj-cs"/>
            </a:rPr>
            <a:t>בריכות שחיה פתוחות</a:t>
          </a:r>
          <a:endParaRPr lang="he-IL" sz="1700" dirty="0">
            <a:cs typeface="+mj-cs"/>
          </a:endParaRPr>
        </a:p>
      </dgm:t>
    </dgm:pt>
    <dgm:pt modelId="{D0A06580-E755-4187-B48D-847831CD4C76}" type="parTrans" cxnId="{18C7F054-9C28-4179-992C-1E7008776641}">
      <dgm:prSet/>
      <dgm:spPr/>
      <dgm:t>
        <a:bodyPr/>
        <a:lstStyle/>
        <a:p>
          <a:pPr rtl="1"/>
          <a:endParaRPr lang="he-IL" sz="1700">
            <a:cs typeface="+mj-cs"/>
          </a:endParaRPr>
        </a:p>
      </dgm:t>
    </dgm:pt>
    <dgm:pt modelId="{9AD432DB-2394-4B9A-AB8A-B06BB9D5D37B}" type="sibTrans" cxnId="{18C7F054-9C28-4179-992C-1E7008776641}">
      <dgm:prSet/>
      <dgm:spPr/>
      <dgm:t>
        <a:bodyPr/>
        <a:lstStyle/>
        <a:p>
          <a:pPr rtl="1"/>
          <a:endParaRPr lang="he-IL" sz="1700">
            <a:cs typeface="+mj-cs"/>
          </a:endParaRPr>
        </a:p>
      </dgm:t>
    </dgm:pt>
    <dgm:pt modelId="{E6359D55-4D2A-4B3D-AB5F-0B23D7490F1D}">
      <dgm:prSet custT="1"/>
      <dgm:spPr/>
      <dgm:t>
        <a:bodyPr/>
        <a:lstStyle/>
        <a:p>
          <a:pPr rtl="1"/>
          <a:r>
            <a:rPr lang="en-US" sz="1700" dirty="0" smtClean="0">
              <a:cs typeface="+mj-cs"/>
            </a:rPr>
            <a:t/>
          </a:r>
          <a:br>
            <a:rPr lang="en-US" sz="1700" dirty="0" smtClean="0">
              <a:cs typeface="+mj-cs"/>
            </a:rPr>
          </a:br>
          <a:r>
            <a:rPr lang="he-IL" sz="1700" dirty="0" smtClean="0">
              <a:cs typeface="+mj-cs"/>
            </a:rPr>
            <a:t>מונית שיש בה נוסעים</a:t>
          </a:r>
          <a:endParaRPr lang="he-IL" sz="1700" dirty="0">
            <a:cs typeface="+mj-cs"/>
          </a:endParaRPr>
        </a:p>
      </dgm:t>
    </dgm:pt>
    <dgm:pt modelId="{871B32DF-0F89-469A-83CD-CC0418D05AE3}" type="parTrans" cxnId="{6376DC4D-41B9-4151-A923-ABDFF9E9466A}">
      <dgm:prSet/>
      <dgm:spPr/>
      <dgm:t>
        <a:bodyPr/>
        <a:lstStyle/>
        <a:p>
          <a:pPr rtl="1"/>
          <a:endParaRPr lang="he-IL" sz="1700">
            <a:cs typeface="+mj-cs"/>
          </a:endParaRPr>
        </a:p>
      </dgm:t>
    </dgm:pt>
    <dgm:pt modelId="{DE197785-0439-4289-8DD2-5B60FEDF82AE}" type="sibTrans" cxnId="{6376DC4D-41B9-4151-A923-ABDFF9E9466A}">
      <dgm:prSet/>
      <dgm:spPr/>
      <dgm:t>
        <a:bodyPr/>
        <a:lstStyle/>
        <a:p>
          <a:pPr rtl="1"/>
          <a:endParaRPr lang="he-IL" sz="1700">
            <a:cs typeface="+mj-cs"/>
          </a:endParaRPr>
        </a:p>
      </dgm:t>
    </dgm:pt>
    <dgm:pt modelId="{E1CEE0AA-A5AD-4D00-BE52-3A3613AFF99C}">
      <dgm:prSet custT="1"/>
      <dgm:spPr/>
      <dgm:t>
        <a:bodyPr/>
        <a:lstStyle/>
        <a:p>
          <a:pPr rtl="1"/>
          <a:r>
            <a:rPr lang="en-US" sz="1600" dirty="0" smtClean="0">
              <a:cs typeface="+mj-cs"/>
            </a:rPr>
            <a:t/>
          </a:r>
          <a:br>
            <a:rPr lang="en-US" sz="1600" dirty="0" smtClean="0">
              <a:cs typeface="+mj-cs"/>
            </a:rPr>
          </a:br>
          <a:r>
            <a:rPr lang="he-IL" sz="1600" dirty="0" smtClean="0">
              <a:cs typeface="+mj-cs"/>
            </a:rPr>
            <a:t>אזור חיצוני בבית קפה או מסעדה*</a:t>
          </a:r>
          <a:endParaRPr lang="he-IL" sz="1600" dirty="0">
            <a:cs typeface="+mj-cs"/>
          </a:endParaRPr>
        </a:p>
      </dgm:t>
    </dgm:pt>
    <dgm:pt modelId="{B453D907-4E92-43D7-967A-027A824F06DD}" type="parTrans" cxnId="{7C6DF8BC-A22F-4BB8-91DA-8B3FA5348E55}">
      <dgm:prSet/>
      <dgm:spPr/>
      <dgm:t>
        <a:bodyPr/>
        <a:lstStyle/>
        <a:p>
          <a:pPr rtl="1"/>
          <a:endParaRPr lang="he-IL" sz="1700">
            <a:cs typeface="+mj-cs"/>
          </a:endParaRPr>
        </a:p>
      </dgm:t>
    </dgm:pt>
    <dgm:pt modelId="{32C86A7D-C608-450B-AE38-6AC3FDCABEB1}" type="sibTrans" cxnId="{7C6DF8BC-A22F-4BB8-91DA-8B3FA5348E55}">
      <dgm:prSet/>
      <dgm:spPr/>
      <dgm:t>
        <a:bodyPr/>
        <a:lstStyle/>
        <a:p>
          <a:pPr rtl="1"/>
          <a:endParaRPr lang="he-IL" sz="1700">
            <a:cs typeface="+mj-cs"/>
          </a:endParaRPr>
        </a:p>
      </dgm:t>
    </dgm:pt>
    <dgm:pt modelId="{1D4C52B0-E7FC-4F40-A829-5F3797B4D2A4}">
      <dgm:prSet custT="1"/>
      <dgm:spPr/>
      <dgm:t>
        <a:bodyPr/>
        <a:lstStyle/>
        <a:p>
          <a:pPr rtl="1"/>
          <a:r>
            <a:rPr lang="en-US" sz="1700" dirty="0" smtClean="0">
              <a:cs typeface="+mj-cs"/>
            </a:rPr>
            <a:t/>
          </a:r>
          <a:br>
            <a:rPr lang="en-US" sz="1700" dirty="0" smtClean="0">
              <a:cs typeface="+mj-cs"/>
            </a:rPr>
          </a:br>
          <a:r>
            <a:rPr lang="he-IL" sz="1700" dirty="0" smtClean="0">
              <a:cs typeface="+mj-cs"/>
            </a:rPr>
            <a:t>מקלטים ציבוריים </a:t>
          </a:r>
          <a:endParaRPr lang="he-IL" sz="1700" dirty="0">
            <a:cs typeface="+mj-cs"/>
          </a:endParaRPr>
        </a:p>
      </dgm:t>
    </dgm:pt>
    <dgm:pt modelId="{597E34CD-FA23-4B99-986B-0A1C029B5E9F}" type="parTrans" cxnId="{F9370140-D6B4-4E19-84BC-9000A735676A}">
      <dgm:prSet/>
      <dgm:spPr/>
      <dgm:t>
        <a:bodyPr/>
        <a:lstStyle/>
        <a:p>
          <a:pPr rtl="1"/>
          <a:endParaRPr lang="he-IL" sz="1700">
            <a:cs typeface="+mj-cs"/>
          </a:endParaRPr>
        </a:p>
      </dgm:t>
    </dgm:pt>
    <dgm:pt modelId="{392A401F-A819-4838-AD4D-D69C5084AFC7}" type="sibTrans" cxnId="{F9370140-D6B4-4E19-84BC-9000A735676A}">
      <dgm:prSet/>
      <dgm:spPr/>
      <dgm:t>
        <a:bodyPr/>
        <a:lstStyle/>
        <a:p>
          <a:pPr rtl="1"/>
          <a:endParaRPr lang="he-IL" sz="1700">
            <a:cs typeface="+mj-cs"/>
          </a:endParaRPr>
        </a:p>
      </dgm:t>
    </dgm:pt>
    <dgm:pt modelId="{762AB570-F0B4-486D-8EC9-6C4EFE81C5D3}">
      <dgm:prSet custT="1"/>
      <dgm:spPr/>
      <dgm:t>
        <a:bodyPr/>
        <a:lstStyle/>
        <a:p>
          <a:pPr rtl="1"/>
          <a:r>
            <a:rPr lang="en-US" sz="1800" dirty="0" smtClean="0">
              <a:cs typeface="+mj-cs"/>
            </a:rPr>
            <a:t/>
          </a:r>
          <a:br>
            <a:rPr lang="en-US" sz="1800" dirty="0" smtClean="0">
              <a:cs typeface="+mj-cs"/>
            </a:rPr>
          </a:br>
          <a:r>
            <a:rPr lang="en-US" sz="1800" dirty="0" smtClean="0">
              <a:cs typeface="+mj-cs"/>
            </a:rPr>
            <a:t/>
          </a:r>
          <a:br>
            <a:rPr lang="en-US" sz="1800" dirty="0" smtClean="0">
              <a:cs typeface="+mj-cs"/>
            </a:rPr>
          </a:br>
          <a:r>
            <a:rPr lang="he-IL" sz="1800" dirty="0" smtClean="0">
              <a:cs typeface="+mj-cs"/>
            </a:rPr>
            <a:t>כניסה לבתי חולים</a:t>
          </a:r>
          <a:endParaRPr lang="he-IL" sz="1800" dirty="0">
            <a:cs typeface="+mj-cs"/>
          </a:endParaRPr>
        </a:p>
      </dgm:t>
    </dgm:pt>
    <dgm:pt modelId="{C362E133-EE2B-4A5B-A61C-6B6818B945E8}" type="parTrans" cxnId="{73242DED-9C8D-4270-BDC2-C1117D8B3354}">
      <dgm:prSet/>
      <dgm:spPr/>
      <dgm:t>
        <a:bodyPr/>
        <a:lstStyle/>
        <a:p>
          <a:pPr rtl="1"/>
          <a:endParaRPr lang="he-IL" sz="1700">
            <a:cs typeface="+mj-cs"/>
          </a:endParaRPr>
        </a:p>
      </dgm:t>
    </dgm:pt>
    <dgm:pt modelId="{9861129C-D660-456F-81BA-E015BA061349}" type="sibTrans" cxnId="{73242DED-9C8D-4270-BDC2-C1117D8B3354}">
      <dgm:prSet/>
      <dgm:spPr/>
      <dgm:t>
        <a:bodyPr/>
        <a:lstStyle/>
        <a:p>
          <a:pPr rtl="1"/>
          <a:endParaRPr lang="he-IL" sz="1700">
            <a:cs typeface="+mj-cs"/>
          </a:endParaRPr>
        </a:p>
      </dgm:t>
    </dgm:pt>
    <dgm:pt modelId="{DFFC2272-552D-41BB-BB42-B41E5B8DA7E7}">
      <dgm:prSet custT="1"/>
      <dgm:spPr/>
      <dgm:t>
        <a:bodyPr/>
        <a:lstStyle/>
        <a:p>
          <a:pPr rtl="1"/>
          <a:r>
            <a:rPr lang="en-US" sz="1700" dirty="0" smtClean="0">
              <a:cs typeface="+mj-cs"/>
            </a:rPr>
            <a:t/>
          </a:r>
          <a:br>
            <a:rPr lang="en-US" sz="1700" dirty="0" smtClean="0">
              <a:cs typeface="+mj-cs"/>
            </a:rPr>
          </a:br>
          <a:r>
            <a:rPr lang="he-IL" sz="1700" dirty="0" smtClean="0">
              <a:cs typeface="+mj-cs"/>
            </a:rPr>
            <a:t>רציפי רכבת*</a:t>
          </a:r>
          <a:endParaRPr lang="he-IL" sz="1700" dirty="0">
            <a:cs typeface="+mj-cs"/>
          </a:endParaRPr>
        </a:p>
      </dgm:t>
    </dgm:pt>
    <dgm:pt modelId="{4EE5C93C-F3E5-4B54-9071-5ADCDB80A23B}" type="parTrans" cxnId="{20D4468D-7C80-4BBD-85B8-8155123E0581}">
      <dgm:prSet/>
      <dgm:spPr/>
      <dgm:t>
        <a:bodyPr/>
        <a:lstStyle/>
        <a:p>
          <a:endParaRPr lang="en-US" sz="1700"/>
        </a:p>
      </dgm:t>
    </dgm:pt>
    <dgm:pt modelId="{53DC0E20-9947-4CEC-8236-839178ADF356}" type="sibTrans" cxnId="{20D4468D-7C80-4BBD-85B8-8155123E0581}">
      <dgm:prSet/>
      <dgm:spPr/>
      <dgm:t>
        <a:bodyPr/>
        <a:lstStyle/>
        <a:p>
          <a:endParaRPr lang="en-US" sz="1700"/>
        </a:p>
      </dgm:t>
    </dgm:pt>
    <dgm:pt modelId="{A1A68B26-4671-4586-AE30-D4008DBB86BE}" type="pres">
      <dgm:prSet presAssocID="{C396490C-7D81-4688-ADB4-FEED6175E126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en-US"/>
        </a:p>
      </dgm:t>
    </dgm:pt>
    <dgm:pt modelId="{6854FA44-A18F-4F86-90D0-92F2F210842D}" type="pres">
      <dgm:prSet presAssocID="{850B7B2F-9877-4878-AEDD-96498C6444E5}" presName="composite" presStyleCnt="0">
        <dgm:presLayoutVars>
          <dgm:chMax val="1"/>
          <dgm:chPref val="1"/>
        </dgm:presLayoutVars>
      </dgm:prSet>
      <dgm:spPr/>
    </dgm:pt>
    <dgm:pt modelId="{120C38E6-2263-459A-AC8C-C9B3C23F7465}" type="pres">
      <dgm:prSet presAssocID="{850B7B2F-9877-4878-AEDD-96498C6444E5}" presName="Accent" presStyleLbl="trAlignAcc1" presStyleIdx="0" presStyleCnt="10" custScaleY="121645">
        <dgm:presLayoutVars>
          <dgm:chMax val="0"/>
          <dgm:chPref val="0"/>
        </dgm:presLayoutVars>
      </dgm:prSet>
      <dgm:spPr/>
    </dgm:pt>
    <dgm:pt modelId="{EA84F53F-FAB0-4E57-978D-4FF04EC82A27}" type="pres">
      <dgm:prSet presAssocID="{850B7B2F-9877-4878-AEDD-96498C6444E5}" presName="Image" presStyleLbl="alignImgPlace1" presStyleIdx="0" presStyleCnt="10" custScaleY="121645" custLinFactNeighborY="-2837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14000" r="-14000"/>
          </a:stretch>
        </a:blipFill>
      </dgm:spPr>
      <dgm:t>
        <a:bodyPr/>
        <a:lstStyle/>
        <a:p>
          <a:endParaRPr lang="en-US"/>
        </a:p>
      </dgm:t>
    </dgm:pt>
    <dgm:pt modelId="{98A00A4A-25F3-4480-B52F-F1D507CB9FCD}" type="pres">
      <dgm:prSet presAssocID="{850B7B2F-9877-4878-AEDD-96498C6444E5}" presName="ChildComposite" presStyleCnt="0"/>
      <dgm:spPr/>
    </dgm:pt>
    <dgm:pt modelId="{EF56A7A0-FA37-4FD5-83EA-A205B86BE214}" type="pres">
      <dgm:prSet presAssocID="{850B7B2F-9877-4878-AEDD-96498C6444E5}" presName="Child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A2316FE0-E8CA-4FA4-935D-EDE8A0408C78}" type="pres">
      <dgm:prSet presAssocID="{850B7B2F-9877-4878-AEDD-96498C6444E5}" presName="Parent" presStyleLbl="revTx" presStyleIdx="0" presStyleCnt="10" custScaleY="121645">
        <dgm:presLayoutVars>
          <dgm:chMax val="1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19BA84-C08F-43E3-B684-8AD42D147948}" type="pres">
      <dgm:prSet presAssocID="{B626FC0A-E219-40D3-88E8-BCC7037A6664}" presName="sibTrans" presStyleCnt="0"/>
      <dgm:spPr/>
    </dgm:pt>
    <dgm:pt modelId="{707B433A-A00E-4236-A5EF-1B76C19EF6AA}" type="pres">
      <dgm:prSet presAssocID="{7F8C499E-18B3-40C5-8F6E-AA8C8B0E9B8C}" presName="composite" presStyleCnt="0">
        <dgm:presLayoutVars>
          <dgm:chMax val="1"/>
          <dgm:chPref val="1"/>
        </dgm:presLayoutVars>
      </dgm:prSet>
      <dgm:spPr/>
    </dgm:pt>
    <dgm:pt modelId="{A28C602F-EB38-4C79-9D58-8F0A59ABF2A3}" type="pres">
      <dgm:prSet presAssocID="{7F8C499E-18B3-40C5-8F6E-AA8C8B0E9B8C}" presName="Accent" presStyleLbl="trAlignAcc1" presStyleIdx="1" presStyleCnt="10" custScaleY="121645">
        <dgm:presLayoutVars>
          <dgm:chMax val="0"/>
          <dgm:chPref val="0"/>
        </dgm:presLayoutVars>
      </dgm:prSet>
      <dgm:spPr/>
    </dgm:pt>
    <dgm:pt modelId="{9B0475BB-AA26-41DE-AEFA-4B3CCC9D491C}" type="pres">
      <dgm:prSet presAssocID="{7F8C499E-18B3-40C5-8F6E-AA8C8B0E9B8C}" presName="Image" presStyleLbl="alignImgPlace1" presStyleIdx="1" presStyleCnt="10" custScaleY="121645" custLinFactNeighborY="-2837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11000" r="-11000"/>
          </a:stretch>
        </a:blipFill>
      </dgm:spPr>
      <dgm:t>
        <a:bodyPr/>
        <a:lstStyle/>
        <a:p>
          <a:endParaRPr lang="en-US"/>
        </a:p>
      </dgm:t>
    </dgm:pt>
    <dgm:pt modelId="{5B7D5D23-8C66-4303-95B6-4DAC8E541F8E}" type="pres">
      <dgm:prSet presAssocID="{7F8C499E-18B3-40C5-8F6E-AA8C8B0E9B8C}" presName="ChildComposite" presStyleCnt="0"/>
      <dgm:spPr/>
    </dgm:pt>
    <dgm:pt modelId="{55764BE7-38E5-4C67-8846-2EECFF2C8C31}" type="pres">
      <dgm:prSet presAssocID="{7F8C499E-18B3-40C5-8F6E-AA8C8B0E9B8C}" presName="Child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9FCEDACE-AB6F-4FB6-9CFD-8D9DC2454224}" type="pres">
      <dgm:prSet presAssocID="{7F8C499E-18B3-40C5-8F6E-AA8C8B0E9B8C}" presName="Parent" presStyleLbl="revTx" presStyleIdx="1" presStyleCnt="10" custScaleY="121645">
        <dgm:presLayoutVars>
          <dgm:chMax val="1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08C813-D438-45A8-A20A-DC0548F557A6}" type="pres">
      <dgm:prSet presAssocID="{61AA25CC-D641-4CB1-BF4A-292EF0D07A81}" presName="sibTrans" presStyleCnt="0"/>
      <dgm:spPr/>
    </dgm:pt>
    <dgm:pt modelId="{8A5C2D74-15D4-4471-9453-E8AFB2B7EB54}" type="pres">
      <dgm:prSet presAssocID="{6C165CA2-5E9F-4613-97A2-404E62D32C70}" presName="composite" presStyleCnt="0">
        <dgm:presLayoutVars>
          <dgm:chMax val="1"/>
          <dgm:chPref val="1"/>
        </dgm:presLayoutVars>
      </dgm:prSet>
      <dgm:spPr/>
    </dgm:pt>
    <dgm:pt modelId="{F82865F9-C622-4241-8E7C-FC6085FF1591}" type="pres">
      <dgm:prSet presAssocID="{6C165CA2-5E9F-4613-97A2-404E62D32C70}" presName="Accent" presStyleLbl="trAlignAcc1" presStyleIdx="2" presStyleCnt="10" custScaleX="113775" custScaleY="121645">
        <dgm:presLayoutVars>
          <dgm:chMax val="0"/>
          <dgm:chPref val="0"/>
        </dgm:presLayoutVars>
      </dgm:prSet>
      <dgm:spPr/>
    </dgm:pt>
    <dgm:pt modelId="{4EA7206A-B7DF-4D77-B941-9AF0E853A15E}" type="pres">
      <dgm:prSet presAssocID="{6C165CA2-5E9F-4613-97A2-404E62D32C70}" presName="Image" presStyleLbl="alignImgPlace1" presStyleIdx="2" presStyleCnt="10" custScaleY="121645" custLinFactNeighborY="-2837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8000" b="-8000"/>
          </a:stretch>
        </a:blipFill>
      </dgm:spPr>
      <dgm:t>
        <a:bodyPr/>
        <a:lstStyle/>
        <a:p>
          <a:endParaRPr lang="en-US"/>
        </a:p>
      </dgm:t>
    </dgm:pt>
    <dgm:pt modelId="{ABB7BA25-0A49-4DC5-9235-C7E395751BF3}" type="pres">
      <dgm:prSet presAssocID="{6C165CA2-5E9F-4613-97A2-404E62D32C70}" presName="ChildComposite" presStyleCnt="0"/>
      <dgm:spPr/>
    </dgm:pt>
    <dgm:pt modelId="{04FAB9A1-A127-4263-BC38-B88E1DE8B21A}" type="pres">
      <dgm:prSet presAssocID="{6C165CA2-5E9F-4613-97A2-404E62D32C70}" presName="Child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21752F19-E5AD-4C2B-91DA-BF08A1034827}" type="pres">
      <dgm:prSet presAssocID="{6C165CA2-5E9F-4613-97A2-404E62D32C70}" presName="Parent" presStyleLbl="revTx" presStyleIdx="2" presStyleCnt="10" custScaleY="121645">
        <dgm:presLayoutVars>
          <dgm:chMax val="1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73AB9A-2901-45D5-8A4E-3D1E085F7726}" type="pres">
      <dgm:prSet presAssocID="{82C0669B-8377-4D0D-87C0-985A5107B875}" presName="sibTrans" presStyleCnt="0"/>
      <dgm:spPr/>
    </dgm:pt>
    <dgm:pt modelId="{922597ED-A782-45AB-AB5E-AA02DF32AFC3}" type="pres">
      <dgm:prSet presAssocID="{6FD69924-FCF7-411E-9CEF-2863E7AB3599}" presName="composite" presStyleCnt="0">
        <dgm:presLayoutVars>
          <dgm:chMax val="1"/>
          <dgm:chPref val="1"/>
        </dgm:presLayoutVars>
      </dgm:prSet>
      <dgm:spPr/>
    </dgm:pt>
    <dgm:pt modelId="{F7C2F1EF-EDF5-4ED9-80A1-77C03FFF3C04}" type="pres">
      <dgm:prSet presAssocID="{6FD69924-FCF7-411E-9CEF-2863E7AB3599}" presName="Accent" presStyleLbl="trAlignAcc1" presStyleIdx="3" presStyleCnt="10" custScaleY="121645">
        <dgm:presLayoutVars>
          <dgm:chMax val="0"/>
          <dgm:chPref val="0"/>
        </dgm:presLayoutVars>
      </dgm:prSet>
      <dgm:spPr/>
    </dgm:pt>
    <dgm:pt modelId="{C7EE0C62-325E-4AE8-8FA7-771E9D041CAB}" type="pres">
      <dgm:prSet presAssocID="{6FD69924-FCF7-411E-9CEF-2863E7AB3599}" presName="Image" presStyleLbl="alignImgPlace1" presStyleIdx="3" presStyleCnt="10" custScaleY="121645" custLinFactNeighborY="-2837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22000" b="-22000"/>
          </a:stretch>
        </a:blipFill>
      </dgm:spPr>
      <dgm:t>
        <a:bodyPr/>
        <a:lstStyle/>
        <a:p>
          <a:endParaRPr lang="en-US"/>
        </a:p>
      </dgm:t>
    </dgm:pt>
    <dgm:pt modelId="{3A129C58-3653-42D0-822E-F43C99701F53}" type="pres">
      <dgm:prSet presAssocID="{6FD69924-FCF7-411E-9CEF-2863E7AB3599}" presName="ChildComposite" presStyleCnt="0"/>
      <dgm:spPr/>
    </dgm:pt>
    <dgm:pt modelId="{AE0E0571-A0E1-48D1-967F-833497D66FD1}" type="pres">
      <dgm:prSet presAssocID="{6FD69924-FCF7-411E-9CEF-2863E7AB3599}" presName="Child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71F44713-E874-4752-94B3-73DEFFABA311}" type="pres">
      <dgm:prSet presAssocID="{6FD69924-FCF7-411E-9CEF-2863E7AB3599}" presName="Parent" presStyleLbl="revTx" presStyleIdx="3" presStyleCnt="10" custScaleX="122723" custScaleY="121645">
        <dgm:presLayoutVars>
          <dgm:chMax val="1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D4E23E-D702-4277-922E-25D23F1E92CF}" type="pres">
      <dgm:prSet presAssocID="{796DBC67-EAB9-4CB4-8ACD-99307A27CFE3}" presName="sibTrans" presStyleCnt="0"/>
      <dgm:spPr/>
    </dgm:pt>
    <dgm:pt modelId="{8AF89026-9652-46EE-9E57-0F7692192455}" type="pres">
      <dgm:prSet presAssocID="{E6359D55-4D2A-4B3D-AB5F-0B23D7490F1D}" presName="composite" presStyleCnt="0">
        <dgm:presLayoutVars>
          <dgm:chMax val="1"/>
          <dgm:chPref val="1"/>
        </dgm:presLayoutVars>
      </dgm:prSet>
      <dgm:spPr/>
    </dgm:pt>
    <dgm:pt modelId="{3C589934-9544-476F-9ABE-13AA551F8315}" type="pres">
      <dgm:prSet presAssocID="{E6359D55-4D2A-4B3D-AB5F-0B23D7490F1D}" presName="Accent" presStyleLbl="trAlignAcc1" presStyleIdx="4" presStyleCnt="10" custScaleY="121645" custLinFactNeighborX="-9681" custLinFactNeighborY="-707">
        <dgm:presLayoutVars>
          <dgm:chMax val="0"/>
          <dgm:chPref val="0"/>
        </dgm:presLayoutVars>
      </dgm:prSet>
      <dgm:spPr/>
    </dgm:pt>
    <dgm:pt modelId="{CFE0901D-F69B-405D-9F69-F6375CA28342}" type="pres">
      <dgm:prSet presAssocID="{E6359D55-4D2A-4B3D-AB5F-0B23D7490F1D}" presName="Image" presStyleLbl="alignImgPlace1" presStyleIdx="4" presStyleCnt="10" custScaleY="121645" custLinFactNeighborX="-8129" custLinFactNeighborY="-2837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9000" r="-9000"/>
          </a:stretch>
        </a:blipFill>
      </dgm:spPr>
      <dgm:t>
        <a:bodyPr/>
        <a:lstStyle/>
        <a:p>
          <a:endParaRPr lang="en-US"/>
        </a:p>
      </dgm:t>
    </dgm:pt>
    <dgm:pt modelId="{2F6AA74D-8E41-4686-947F-949120595658}" type="pres">
      <dgm:prSet presAssocID="{E6359D55-4D2A-4B3D-AB5F-0B23D7490F1D}" presName="ChildComposite" presStyleCnt="0"/>
      <dgm:spPr/>
    </dgm:pt>
    <dgm:pt modelId="{CEA76187-2B8D-4044-8224-47018A2646E9}" type="pres">
      <dgm:prSet presAssocID="{E6359D55-4D2A-4B3D-AB5F-0B23D7490F1D}" presName="Child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D134B42A-0684-4956-A09C-8B87C14F4726}" type="pres">
      <dgm:prSet presAssocID="{E6359D55-4D2A-4B3D-AB5F-0B23D7490F1D}" presName="Parent" presStyleLbl="revTx" presStyleIdx="4" presStyleCnt="10" custScaleY="121645">
        <dgm:presLayoutVars>
          <dgm:chMax val="1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504BBC-E291-4643-A380-96EF5CDCBDB5}" type="pres">
      <dgm:prSet presAssocID="{DE197785-0439-4289-8DD2-5B60FEDF82AE}" presName="sibTrans" presStyleCnt="0"/>
      <dgm:spPr/>
    </dgm:pt>
    <dgm:pt modelId="{A838810E-E786-4145-B643-FE61D5F9C007}" type="pres">
      <dgm:prSet presAssocID="{E1CEE0AA-A5AD-4D00-BE52-3A3613AFF99C}" presName="composite" presStyleCnt="0">
        <dgm:presLayoutVars>
          <dgm:chMax val="1"/>
          <dgm:chPref val="1"/>
        </dgm:presLayoutVars>
      </dgm:prSet>
      <dgm:spPr/>
    </dgm:pt>
    <dgm:pt modelId="{7F7B9950-7109-4EEB-9612-F063239ED6BB}" type="pres">
      <dgm:prSet presAssocID="{E1CEE0AA-A5AD-4D00-BE52-3A3613AFF99C}" presName="Accent" presStyleLbl="trAlignAcc1" presStyleIdx="5" presStyleCnt="10" custScaleY="121645" custLinFactNeighborY="4958">
        <dgm:presLayoutVars>
          <dgm:chMax val="0"/>
          <dgm:chPref val="0"/>
        </dgm:presLayoutVars>
      </dgm:prSet>
      <dgm:spPr/>
    </dgm:pt>
    <dgm:pt modelId="{E017232F-E861-4DC5-90F7-AD07021882C3}" type="pres">
      <dgm:prSet presAssocID="{E1CEE0AA-A5AD-4D00-BE52-3A3613AFF99C}" presName="Image" presStyleLbl="alignImgPlace1" presStyleIdx="5" presStyleCnt="10" custScaleY="121645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28000" b="-28000"/>
          </a:stretch>
        </a:blipFill>
      </dgm:spPr>
      <dgm:t>
        <a:bodyPr/>
        <a:lstStyle/>
        <a:p>
          <a:endParaRPr lang="en-US"/>
        </a:p>
      </dgm:t>
    </dgm:pt>
    <dgm:pt modelId="{C185538D-F0FB-4FF7-A79F-B3338E6830D0}" type="pres">
      <dgm:prSet presAssocID="{E1CEE0AA-A5AD-4D00-BE52-3A3613AFF99C}" presName="ChildComposite" presStyleCnt="0"/>
      <dgm:spPr/>
    </dgm:pt>
    <dgm:pt modelId="{ACA43F3A-AA8A-48F9-924F-4AE44457C9A3}" type="pres">
      <dgm:prSet presAssocID="{E1CEE0AA-A5AD-4D00-BE52-3A3613AFF99C}" presName="Child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8BC7A13A-5D5D-4FE5-B683-1D99956CF325}" type="pres">
      <dgm:prSet presAssocID="{E1CEE0AA-A5AD-4D00-BE52-3A3613AFF99C}" presName="Parent" presStyleLbl="revTx" presStyleIdx="5" presStyleCnt="10" custScaleY="121645" custLinFactNeighborY="26642">
        <dgm:presLayoutVars>
          <dgm:chMax val="1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4C704C-FE82-4BEE-BF12-DEB9658BADB4}" type="pres">
      <dgm:prSet presAssocID="{32C86A7D-C608-450B-AE38-6AC3FDCABEB1}" presName="sibTrans" presStyleCnt="0"/>
      <dgm:spPr/>
    </dgm:pt>
    <dgm:pt modelId="{6EEE7B9D-9D30-4601-AC2C-1C18561E2C7B}" type="pres">
      <dgm:prSet presAssocID="{2C0C8C03-207C-4AED-8C47-AEF0ABB9969E}" presName="composite" presStyleCnt="0">
        <dgm:presLayoutVars>
          <dgm:chMax val="1"/>
          <dgm:chPref val="1"/>
        </dgm:presLayoutVars>
      </dgm:prSet>
      <dgm:spPr/>
    </dgm:pt>
    <dgm:pt modelId="{8729CB60-5FA5-4ADD-A45C-2F7B432CE21E}" type="pres">
      <dgm:prSet presAssocID="{2C0C8C03-207C-4AED-8C47-AEF0ABB9969E}" presName="Accent" presStyleLbl="trAlignAcc1" presStyleIdx="6" presStyleCnt="10" custScaleY="121645" custLinFactNeighborY="5177">
        <dgm:presLayoutVars>
          <dgm:chMax val="0"/>
          <dgm:chPref val="0"/>
        </dgm:presLayoutVars>
      </dgm:prSet>
      <dgm:spPr/>
    </dgm:pt>
    <dgm:pt modelId="{A1910174-AA4E-440C-8510-FC609972A8B2}" type="pres">
      <dgm:prSet presAssocID="{2C0C8C03-207C-4AED-8C47-AEF0ABB9969E}" presName="Image" presStyleLbl="alignImgPlace1" presStyleIdx="6" presStyleCnt="10" custScaleY="121645">
        <dgm:presLayoutVars>
          <dgm:chMax val="0"/>
          <dgm:chPref val="0"/>
        </dgm:presLayoutVars>
      </dgm:prSet>
      <dgm:spPr>
        <a:blipFill rotWithShape="1">
          <a:blip xmlns:r="http://schemas.openxmlformats.org/officeDocument/2006/relationships" r:embed="rId7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1846B8C6-940A-4CDE-AEE4-B4AE0F0478C1}" type="pres">
      <dgm:prSet presAssocID="{2C0C8C03-207C-4AED-8C47-AEF0ABB9969E}" presName="ChildComposite" presStyleCnt="0"/>
      <dgm:spPr/>
    </dgm:pt>
    <dgm:pt modelId="{3DAFA96B-913B-410E-877F-57B97D6C222E}" type="pres">
      <dgm:prSet presAssocID="{2C0C8C03-207C-4AED-8C47-AEF0ABB9969E}" presName="Child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4780E331-AB19-486B-8503-A654439CED7F}" type="pres">
      <dgm:prSet presAssocID="{2C0C8C03-207C-4AED-8C47-AEF0ABB9969E}" presName="Parent" presStyleLbl="revTx" presStyleIdx="6" presStyleCnt="10" custScaleY="121645" custLinFactNeighborY="22062">
        <dgm:presLayoutVars>
          <dgm:chMax val="1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03632B-2A68-432F-82EF-CA5860593C28}" type="pres">
      <dgm:prSet presAssocID="{9AD432DB-2394-4B9A-AB8A-B06BB9D5D37B}" presName="sibTrans" presStyleCnt="0"/>
      <dgm:spPr/>
    </dgm:pt>
    <dgm:pt modelId="{BD774655-2FA2-49DE-A9C2-14B239CC8F47}" type="pres">
      <dgm:prSet presAssocID="{762AB570-F0B4-486D-8EC9-6C4EFE81C5D3}" presName="composite" presStyleCnt="0">
        <dgm:presLayoutVars>
          <dgm:chMax val="1"/>
          <dgm:chPref val="1"/>
        </dgm:presLayoutVars>
      </dgm:prSet>
      <dgm:spPr/>
    </dgm:pt>
    <dgm:pt modelId="{D20D395B-DA26-494B-8476-8D5881E16455}" type="pres">
      <dgm:prSet presAssocID="{762AB570-F0B4-486D-8EC9-6C4EFE81C5D3}" presName="Accent" presStyleLbl="trAlignAcc1" presStyleIdx="7" presStyleCnt="10" custScaleY="121645" custLinFactNeighborY="4958">
        <dgm:presLayoutVars>
          <dgm:chMax val="0"/>
          <dgm:chPref val="0"/>
        </dgm:presLayoutVars>
      </dgm:prSet>
      <dgm:spPr/>
    </dgm:pt>
    <dgm:pt modelId="{92617ED4-B4E6-4EB2-8C54-2490CAF77E32}" type="pres">
      <dgm:prSet presAssocID="{762AB570-F0B4-486D-8EC9-6C4EFE81C5D3}" presName="Image" presStyleLbl="alignImgPlace1" presStyleIdx="7" presStyleCnt="10" custScaleY="121645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26000" b="-26000"/>
          </a:stretch>
        </a:blipFill>
      </dgm:spPr>
      <dgm:t>
        <a:bodyPr/>
        <a:lstStyle/>
        <a:p>
          <a:endParaRPr lang="en-US"/>
        </a:p>
      </dgm:t>
    </dgm:pt>
    <dgm:pt modelId="{BEE9C61C-D147-4D93-9511-0D3C7725F823}" type="pres">
      <dgm:prSet presAssocID="{762AB570-F0B4-486D-8EC9-6C4EFE81C5D3}" presName="ChildComposite" presStyleCnt="0"/>
      <dgm:spPr/>
    </dgm:pt>
    <dgm:pt modelId="{03E8514B-1929-444C-A5C9-38620F998596}" type="pres">
      <dgm:prSet presAssocID="{762AB570-F0B4-486D-8EC9-6C4EFE81C5D3}" presName="Child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6A432BC2-5AD8-4F9E-B955-2954E7CF1035}" type="pres">
      <dgm:prSet presAssocID="{762AB570-F0B4-486D-8EC9-6C4EFE81C5D3}" presName="Parent" presStyleLbl="revTx" presStyleIdx="7" presStyleCnt="10" custScaleY="121645">
        <dgm:presLayoutVars>
          <dgm:chMax val="1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4A21E9-3F71-442F-921F-95361EC89F32}" type="pres">
      <dgm:prSet presAssocID="{9861129C-D660-456F-81BA-E015BA061349}" presName="sibTrans" presStyleCnt="0"/>
      <dgm:spPr/>
    </dgm:pt>
    <dgm:pt modelId="{7ED7B63E-0EBC-4D9B-85B1-A53400C55A1A}" type="pres">
      <dgm:prSet presAssocID="{1D4C52B0-E7FC-4F40-A829-5F3797B4D2A4}" presName="composite" presStyleCnt="0">
        <dgm:presLayoutVars>
          <dgm:chMax val="1"/>
          <dgm:chPref val="1"/>
        </dgm:presLayoutVars>
      </dgm:prSet>
      <dgm:spPr/>
    </dgm:pt>
    <dgm:pt modelId="{9A7BB040-A2FD-433C-9106-8A5F68F05204}" type="pres">
      <dgm:prSet presAssocID="{1D4C52B0-E7FC-4F40-A829-5F3797B4D2A4}" presName="Accent" presStyleLbl="trAlignAcc1" presStyleIdx="8" presStyleCnt="10" custScaleY="121645" custLinFactNeighborY="4958">
        <dgm:presLayoutVars>
          <dgm:chMax val="0"/>
          <dgm:chPref val="0"/>
        </dgm:presLayoutVars>
      </dgm:prSet>
      <dgm:spPr/>
    </dgm:pt>
    <dgm:pt modelId="{50C92E6A-301A-4193-85B3-73990AE77E63}" type="pres">
      <dgm:prSet presAssocID="{1D4C52B0-E7FC-4F40-A829-5F3797B4D2A4}" presName="Image" presStyleLbl="alignImgPlace1" presStyleIdx="8" presStyleCnt="10" custScaleY="121645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151CA7D0-FC92-4B04-A9B6-DA94F85F9A3C}" type="pres">
      <dgm:prSet presAssocID="{1D4C52B0-E7FC-4F40-A829-5F3797B4D2A4}" presName="ChildComposite" presStyleCnt="0"/>
      <dgm:spPr/>
    </dgm:pt>
    <dgm:pt modelId="{024B49BC-90D2-4A73-AA94-7828BE36A654}" type="pres">
      <dgm:prSet presAssocID="{1D4C52B0-E7FC-4F40-A829-5F3797B4D2A4}" presName="Child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7DD2C62E-098B-4E4F-AA39-0DD0CB454AEF}" type="pres">
      <dgm:prSet presAssocID="{1D4C52B0-E7FC-4F40-A829-5F3797B4D2A4}" presName="Parent" presStyleLbl="revTx" presStyleIdx="8" presStyleCnt="10" custScaleY="121645" custLinFactNeighborY="33498">
        <dgm:presLayoutVars>
          <dgm:chMax val="1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F100C9-2716-48EC-AC33-FF6816A7C088}" type="pres">
      <dgm:prSet presAssocID="{392A401F-A819-4838-AD4D-D69C5084AFC7}" presName="sibTrans" presStyleCnt="0"/>
      <dgm:spPr/>
    </dgm:pt>
    <dgm:pt modelId="{337337C2-6BBD-42FC-8805-11D633BAD465}" type="pres">
      <dgm:prSet presAssocID="{DFFC2272-552D-41BB-BB42-B41E5B8DA7E7}" presName="composite" presStyleCnt="0">
        <dgm:presLayoutVars>
          <dgm:chMax val="1"/>
          <dgm:chPref val="1"/>
        </dgm:presLayoutVars>
      </dgm:prSet>
      <dgm:spPr/>
    </dgm:pt>
    <dgm:pt modelId="{BD7B4066-E86D-4A70-9C66-416D6CAC4037}" type="pres">
      <dgm:prSet presAssocID="{DFFC2272-552D-41BB-BB42-B41E5B8DA7E7}" presName="Accent" presStyleLbl="trAlignAcc1" presStyleIdx="9" presStyleCnt="10" custScaleY="121645" custLinFactNeighborY="4958">
        <dgm:presLayoutVars>
          <dgm:chMax val="0"/>
          <dgm:chPref val="0"/>
        </dgm:presLayoutVars>
      </dgm:prSet>
      <dgm:spPr/>
    </dgm:pt>
    <dgm:pt modelId="{41C5D775-B232-4590-88E8-A7F65A44D307}" type="pres">
      <dgm:prSet presAssocID="{DFFC2272-552D-41BB-BB42-B41E5B8DA7E7}" presName="Image" presStyleLbl="alignImgPlace1" presStyleIdx="9" presStyleCnt="10" custScaleY="121645">
        <dgm:presLayoutVars>
          <dgm:chMax val="0"/>
          <dgm:chPref val="0"/>
        </dgm:presLayoutVars>
      </dgm:prSet>
      <dgm:spPr>
        <a:blipFill rotWithShape="1">
          <a:blip xmlns:r="http://schemas.openxmlformats.org/officeDocument/2006/relationships" r:embed="rId10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6AC809F2-9BAC-4390-BF40-C0A3A063A4B6}" type="pres">
      <dgm:prSet presAssocID="{DFFC2272-552D-41BB-BB42-B41E5B8DA7E7}" presName="ChildComposite" presStyleCnt="0"/>
      <dgm:spPr/>
    </dgm:pt>
    <dgm:pt modelId="{E6CCF5FF-D8ED-4B14-AB8C-BBB3E78E3B90}" type="pres">
      <dgm:prSet presAssocID="{DFFC2272-552D-41BB-BB42-B41E5B8DA7E7}" presName="Child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798951AB-46A5-4773-82F5-3C121265A21C}" type="pres">
      <dgm:prSet presAssocID="{DFFC2272-552D-41BB-BB42-B41E5B8DA7E7}" presName="Parent" presStyleLbl="revTx" presStyleIdx="9" presStyleCnt="10" custScaleY="121645" custLinFactNeighborY="22062">
        <dgm:presLayoutVars>
          <dgm:chMax val="1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64F4A6A-6C46-4F50-A84B-6E2D9B32234C}" type="presOf" srcId="{E6359D55-4D2A-4B3D-AB5F-0B23D7490F1D}" destId="{D134B42A-0684-4956-A09C-8B87C14F4726}" srcOrd="0" destOrd="0" presId="urn:microsoft.com/office/officeart/2008/layout/CaptionedPictures"/>
    <dgm:cxn modelId="{C7889953-1C63-4650-9264-E80BBCFD93FB}" type="presOf" srcId="{E1CEE0AA-A5AD-4D00-BE52-3A3613AFF99C}" destId="{8BC7A13A-5D5D-4FE5-B683-1D99956CF325}" srcOrd="0" destOrd="0" presId="urn:microsoft.com/office/officeart/2008/layout/CaptionedPictures"/>
    <dgm:cxn modelId="{2C870654-1CEF-46A0-834B-1F381454652D}" type="presOf" srcId="{C396490C-7D81-4688-ADB4-FEED6175E126}" destId="{A1A68B26-4671-4586-AE30-D4008DBB86BE}" srcOrd="0" destOrd="0" presId="urn:microsoft.com/office/officeart/2008/layout/CaptionedPictures"/>
    <dgm:cxn modelId="{18C7F054-9C28-4179-992C-1E7008776641}" srcId="{C396490C-7D81-4688-ADB4-FEED6175E126}" destId="{2C0C8C03-207C-4AED-8C47-AEF0ABB9969E}" srcOrd="6" destOrd="0" parTransId="{D0A06580-E755-4187-B48D-847831CD4C76}" sibTransId="{9AD432DB-2394-4B9A-AB8A-B06BB9D5D37B}"/>
    <dgm:cxn modelId="{20D4468D-7C80-4BBD-85B8-8155123E0581}" srcId="{C396490C-7D81-4688-ADB4-FEED6175E126}" destId="{DFFC2272-552D-41BB-BB42-B41E5B8DA7E7}" srcOrd="9" destOrd="0" parTransId="{4EE5C93C-F3E5-4B54-9071-5ADCDB80A23B}" sibTransId="{53DC0E20-9947-4CEC-8236-839178ADF356}"/>
    <dgm:cxn modelId="{A36F2F03-3A4A-4CAA-9971-251943084BAB}" type="presOf" srcId="{DFFC2272-552D-41BB-BB42-B41E5B8DA7E7}" destId="{798951AB-46A5-4773-82F5-3C121265A21C}" srcOrd="0" destOrd="0" presId="urn:microsoft.com/office/officeart/2008/layout/CaptionedPictures"/>
    <dgm:cxn modelId="{68169276-27CA-4A2B-975E-1418A184780B}" type="presOf" srcId="{2C0C8C03-207C-4AED-8C47-AEF0ABB9969E}" destId="{4780E331-AB19-486B-8503-A654439CED7F}" srcOrd="0" destOrd="0" presId="urn:microsoft.com/office/officeart/2008/layout/CaptionedPictures"/>
    <dgm:cxn modelId="{F9370140-D6B4-4E19-84BC-9000A735676A}" srcId="{C396490C-7D81-4688-ADB4-FEED6175E126}" destId="{1D4C52B0-E7FC-4F40-A829-5F3797B4D2A4}" srcOrd="8" destOrd="0" parTransId="{597E34CD-FA23-4B99-986B-0A1C029B5E9F}" sibTransId="{392A401F-A819-4838-AD4D-D69C5084AFC7}"/>
    <dgm:cxn modelId="{C8BEE3B9-87AB-4138-89BA-E933C558DE9C}" type="presOf" srcId="{762AB570-F0B4-486D-8EC9-6C4EFE81C5D3}" destId="{6A432BC2-5AD8-4F9E-B955-2954E7CF1035}" srcOrd="0" destOrd="0" presId="urn:microsoft.com/office/officeart/2008/layout/CaptionedPictures"/>
    <dgm:cxn modelId="{454D5EA0-85F5-4BE0-93D0-A778B3518AB0}" type="presOf" srcId="{850B7B2F-9877-4878-AEDD-96498C6444E5}" destId="{A2316FE0-E8CA-4FA4-935D-EDE8A0408C78}" srcOrd="0" destOrd="0" presId="urn:microsoft.com/office/officeart/2008/layout/CaptionedPictures"/>
    <dgm:cxn modelId="{6376DC4D-41B9-4151-A923-ABDFF9E9466A}" srcId="{C396490C-7D81-4688-ADB4-FEED6175E126}" destId="{E6359D55-4D2A-4B3D-AB5F-0B23D7490F1D}" srcOrd="4" destOrd="0" parTransId="{871B32DF-0F89-469A-83CD-CC0418D05AE3}" sibTransId="{DE197785-0439-4289-8DD2-5B60FEDF82AE}"/>
    <dgm:cxn modelId="{E39FF646-52A0-49C3-8461-4024628C3F72}" type="presOf" srcId="{6FD69924-FCF7-411E-9CEF-2863E7AB3599}" destId="{71F44713-E874-4752-94B3-73DEFFABA311}" srcOrd="0" destOrd="0" presId="urn:microsoft.com/office/officeart/2008/layout/CaptionedPictures"/>
    <dgm:cxn modelId="{EA09A7A0-5887-4C79-8AAE-268A1ADFE945}" srcId="{C396490C-7D81-4688-ADB4-FEED6175E126}" destId="{850B7B2F-9877-4878-AEDD-96498C6444E5}" srcOrd="0" destOrd="0" parTransId="{AEEC1BF6-70B5-4214-A4AB-AA1FDCB1DF2D}" sibTransId="{B626FC0A-E219-40D3-88E8-BCC7037A6664}"/>
    <dgm:cxn modelId="{73242DED-9C8D-4270-BDC2-C1117D8B3354}" srcId="{C396490C-7D81-4688-ADB4-FEED6175E126}" destId="{762AB570-F0B4-486D-8EC9-6C4EFE81C5D3}" srcOrd="7" destOrd="0" parTransId="{C362E133-EE2B-4A5B-A61C-6B6818B945E8}" sibTransId="{9861129C-D660-456F-81BA-E015BA061349}"/>
    <dgm:cxn modelId="{7C6DF8BC-A22F-4BB8-91DA-8B3FA5348E55}" srcId="{C396490C-7D81-4688-ADB4-FEED6175E126}" destId="{E1CEE0AA-A5AD-4D00-BE52-3A3613AFF99C}" srcOrd="5" destOrd="0" parTransId="{B453D907-4E92-43D7-967A-027A824F06DD}" sibTransId="{32C86A7D-C608-450B-AE38-6AC3FDCABEB1}"/>
    <dgm:cxn modelId="{FDF20BCD-D7C0-49B2-AAA5-D6D59EF8E9C5}" type="presOf" srcId="{6C165CA2-5E9F-4613-97A2-404E62D32C70}" destId="{21752F19-E5AD-4C2B-91DA-BF08A1034827}" srcOrd="0" destOrd="0" presId="urn:microsoft.com/office/officeart/2008/layout/CaptionedPictures"/>
    <dgm:cxn modelId="{2F3B1300-9960-4448-ACDF-7F82BDED7296}" srcId="{C396490C-7D81-4688-ADB4-FEED6175E126}" destId="{6FD69924-FCF7-411E-9CEF-2863E7AB3599}" srcOrd="3" destOrd="0" parTransId="{605E5372-DF5B-465E-9056-553B032F52CB}" sibTransId="{796DBC67-EAB9-4CB4-8ACD-99307A27CFE3}"/>
    <dgm:cxn modelId="{14B52782-7223-4F5C-AAAA-0C1522D9F009}" type="presOf" srcId="{1D4C52B0-E7FC-4F40-A829-5F3797B4D2A4}" destId="{7DD2C62E-098B-4E4F-AA39-0DD0CB454AEF}" srcOrd="0" destOrd="0" presId="urn:microsoft.com/office/officeart/2008/layout/CaptionedPictures"/>
    <dgm:cxn modelId="{DF805AD5-EC40-455E-9236-67696FD42D66}" type="presOf" srcId="{7F8C499E-18B3-40C5-8F6E-AA8C8B0E9B8C}" destId="{9FCEDACE-AB6F-4FB6-9CFD-8D9DC2454224}" srcOrd="0" destOrd="0" presId="urn:microsoft.com/office/officeart/2008/layout/CaptionedPictures"/>
    <dgm:cxn modelId="{748A4884-103B-4778-AF44-A5B46910D6F8}" srcId="{C396490C-7D81-4688-ADB4-FEED6175E126}" destId="{7F8C499E-18B3-40C5-8F6E-AA8C8B0E9B8C}" srcOrd="1" destOrd="0" parTransId="{0C03A372-DB2C-4C6C-826C-EE05EF8DDA27}" sibTransId="{61AA25CC-D641-4CB1-BF4A-292EF0D07A81}"/>
    <dgm:cxn modelId="{F4BB2B29-5C1F-4827-AC5E-07E85A3C390B}" srcId="{C396490C-7D81-4688-ADB4-FEED6175E126}" destId="{6C165CA2-5E9F-4613-97A2-404E62D32C70}" srcOrd="2" destOrd="0" parTransId="{52A84BD3-3AD1-495E-AADB-B81C09D4D49E}" sibTransId="{82C0669B-8377-4D0D-87C0-985A5107B875}"/>
    <dgm:cxn modelId="{61D8252F-2C63-40DE-AFBB-986E73A9C14B}" type="presParOf" srcId="{A1A68B26-4671-4586-AE30-D4008DBB86BE}" destId="{6854FA44-A18F-4F86-90D0-92F2F210842D}" srcOrd="0" destOrd="0" presId="urn:microsoft.com/office/officeart/2008/layout/CaptionedPictures"/>
    <dgm:cxn modelId="{FC4E11B4-0775-4B15-83F0-505B64813875}" type="presParOf" srcId="{6854FA44-A18F-4F86-90D0-92F2F210842D}" destId="{120C38E6-2263-459A-AC8C-C9B3C23F7465}" srcOrd="0" destOrd="0" presId="urn:microsoft.com/office/officeart/2008/layout/CaptionedPictures"/>
    <dgm:cxn modelId="{F5034F27-7028-4A86-AFB1-2E8E500F5295}" type="presParOf" srcId="{6854FA44-A18F-4F86-90D0-92F2F210842D}" destId="{EA84F53F-FAB0-4E57-978D-4FF04EC82A27}" srcOrd="1" destOrd="0" presId="urn:microsoft.com/office/officeart/2008/layout/CaptionedPictures"/>
    <dgm:cxn modelId="{36551B8D-E037-4040-91D5-88C245E9851D}" type="presParOf" srcId="{6854FA44-A18F-4F86-90D0-92F2F210842D}" destId="{98A00A4A-25F3-4480-B52F-F1D507CB9FCD}" srcOrd="2" destOrd="0" presId="urn:microsoft.com/office/officeart/2008/layout/CaptionedPictures"/>
    <dgm:cxn modelId="{59D0830C-5D8E-4828-A47B-4836C65A4554}" type="presParOf" srcId="{98A00A4A-25F3-4480-B52F-F1D507CB9FCD}" destId="{EF56A7A0-FA37-4FD5-83EA-A205B86BE214}" srcOrd="0" destOrd="0" presId="urn:microsoft.com/office/officeart/2008/layout/CaptionedPictures"/>
    <dgm:cxn modelId="{02835D50-C98F-40A3-A1A8-A91D832A35ED}" type="presParOf" srcId="{98A00A4A-25F3-4480-B52F-F1D507CB9FCD}" destId="{A2316FE0-E8CA-4FA4-935D-EDE8A0408C78}" srcOrd="1" destOrd="0" presId="urn:microsoft.com/office/officeart/2008/layout/CaptionedPictures"/>
    <dgm:cxn modelId="{85B90EB9-026D-428B-BFE0-053FB583D753}" type="presParOf" srcId="{A1A68B26-4671-4586-AE30-D4008DBB86BE}" destId="{4C19BA84-C08F-43E3-B684-8AD42D147948}" srcOrd="1" destOrd="0" presId="urn:microsoft.com/office/officeart/2008/layout/CaptionedPictures"/>
    <dgm:cxn modelId="{585F6E3F-F4CC-4721-8908-EAF72069F8AF}" type="presParOf" srcId="{A1A68B26-4671-4586-AE30-D4008DBB86BE}" destId="{707B433A-A00E-4236-A5EF-1B76C19EF6AA}" srcOrd="2" destOrd="0" presId="urn:microsoft.com/office/officeart/2008/layout/CaptionedPictures"/>
    <dgm:cxn modelId="{D7482B62-B054-4D80-B99B-0AB55F5725EA}" type="presParOf" srcId="{707B433A-A00E-4236-A5EF-1B76C19EF6AA}" destId="{A28C602F-EB38-4C79-9D58-8F0A59ABF2A3}" srcOrd="0" destOrd="0" presId="urn:microsoft.com/office/officeart/2008/layout/CaptionedPictures"/>
    <dgm:cxn modelId="{A47BEF64-9C38-4DF0-A4E5-6823333C88EA}" type="presParOf" srcId="{707B433A-A00E-4236-A5EF-1B76C19EF6AA}" destId="{9B0475BB-AA26-41DE-AEFA-4B3CCC9D491C}" srcOrd="1" destOrd="0" presId="urn:microsoft.com/office/officeart/2008/layout/CaptionedPictures"/>
    <dgm:cxn modelId="{8F0B291F-0757-48B1-B7B4-3E156062A2DD}" type="presParOf" srcId="{707B433A-A00E-4236-A5EF-1B76C19EF6AA}" destId="{5B7D5D23-8C66-4303-95B6-4DAC8E541F8E}" srcOrd="2" destOrd="0" presId="urn:microsoft.com/office/officeart/2008/layout/CaptionedPictures"/>
    <dgm:cxn modelId="{1F0FB957-19E1-4E5E-BFD0-0BF11CECA8ED}" type="presParOf" srcId="{5B7D5D23-8C66-4303-95B6-4DAC8E541F8E}" destId="{55764BE7-38E5-4C67-8846-2EECFF2C8C31}" srcOrd="0" destOrd="0" presId="urn:microsoft.com/office/officeart/2008/layout/CaptionedPictures"/>
    <dgm:cxn modelId="{960243A4-9DE4-4ACE-B8FB-C135DB2DE7AB}" type="presParOf" srcId="{5B7D5D23-8C66-4303-95B6-4DAC8E541F8E}" destId="{9FCEDACE-AB6F-4FB6-9CFD-8D9DC2454224}" srcOrd="1" destOrd="0" presId="urn:microsoft.com/office/officeart/2008/layout/CaptionedPictures"/>
    <dgm:cxn modelId="{E30FF975-C4A8-4CDD-BB9F-5604C1758629}" type="presParOf" srcId="{A1A68B26-4671-4586-AE30-D4008DBB86BE}" destId="{2008C813-D438-45A8-A20A-DC0548F557A6}" srcOrd="3" destOrd="0" presId="urn:microsoft.com/office/officeart/2008/layout/CaptionedPictures"/>
    <dgm:cxn modelId="{9FEFD7B4-438F-4ED8-9238-696AB502FD0B}" type="presParOf" srcId="{A1A68B26-4671-4586-AE30-D4008DBB86BE}" destId="{8A5C2D74-15D4-4471-9453-E8AFB2B7EB54}" srcOrd="4" destOrd="0" presId="urn:microsoft.com/office/officeart/2008/layout/CaptionedPictures"/>
    <dgm:cxn modelId="{85DF3AF1-1EEC-4220-81F8-29FF56137895}" type="presParOf" srcId="{8A5C2D74-15D4-4471-9453-E8AFB2B7EB54}" destId="{F82865F9-C622-4241-8E7C-FC6085FF1591}" srcOrd="0" destOrd="0" presId="urn:microsoft.com/office/officeart/2008/layout/CaptionedPictures"/>
    <dgm:cxn modelId="{6DDFF560-ED19-4137-AF94-C142BCB21BF0}" type="presParOf" srcId="{8A5C2D74-15D4-4471-9453-E8AFB2B7EB54}" destId="{4EA7206A-B7DF-4D77-B941-9AF0E853A15E}" srcOrd="1" destOrd="0" presId="urn:microsoft.com/office/officeart/2008/layout/CaptionedPictures"/>
    <dgm:cxn modelId="{3D53DCE9-0CA1-440D-B5B5-942BC3DBF8D1}" type="presParOf" srcId="{8A5C2D74-15D4-4471-9453-E8AFB2B7EB54}" destId="{ABB7BA25-0A49-4DC5-9235-C7E395751BF3}" srcOrd="2" destOrd="0" presId="urn:microsoft.com/office/officeart/2008/layout/CaptionedPictures"/>
    <dgm:cxn modelId="{D648C6CF-3F23-4654-9235-E4EABBE1F9F2}" type="presParOf" srcId="{ABB7BA25-0A49-4DC5-9235-C7E395751BF3}" destId="{04FAB9A1-A127-4263-BC38-B88E1DE8B21A}" srcOrd="0" destOrd="0" presId="urn:microsoft.com/office/officeart/2008/layout/CaptionedPictures"/>
    <dgm:cxn modelId="{AD048BCD-AB86-4C46-B888-86BCE2488EA6}" type="presParOf" srcId="{ABB7BA25-0A49-4DC5-9235-C7E395751BF3}" destId="{21752F19-E5AD-4C2B-91DA-BF08A1034827}" srcOrd="1" destOrd="0" presId="urn:microsoft.com/office/officeart/2008/layout/CaptionedPictures"/>
    <dgm:cxn modelId="{959D681F-2C12-4D16-AEE2-F497F341CB5F}" type="presParOf" srcId="{A1A68B26-4671-4586-AE30-D4008DBB86BE}" destId="{5D73AB9A-2901-45D5-8A4E-3D1E085F7726}" srcOrd="5" destOrd="0" presId="urn:microsoft.com/office/officeart/2008/layout/CaptionedPictures"/>
    <dgm:cxn modelId="{0FD68096-EC63-4B58-860B-20AAEA2D3B1E}" type="presParOf" srcId="{A1A68B26-4671-4586-AE30-D4008DBB86BE}" destId="{922597ED-A782-45AB-AB5E-AA02DF32AFC3}" srcOrd="6" destOrd="0" presId="urn:microsoft.com/office/officeart/2008/layout/CaptionedPictures"/>
    <dgm:cxn modelId="{BD0D2DEE-AC07-44BD-A7A7-3FA15DDC5A70}" type="presParOf" srcId="{922597ED-A782-45AB-AB5E-AA02DF32AFC3}" destId="{F7C2F1EF-EDF5-4ED9-80A1-77C03FFF3C04}" srcOrd="0" destOrd="0" presId="urn:microsoft.com/office/officeart/2008/layout/CaptionedPictures"/>
    <dgm:cxn modelId="{238403E5-8CBD-4CAE-AE7B-316809DE12A1}" type="presParOf" srcId="{922597ED-A782-45AB-AB5E-AA02DF32AFC3}" destId="{C7EE0C62-325E-4AE8-8FA7-771E9D041CAB}" srcOrd="1" destOrd="0" presId="urn:microsoft.com/office/officeart/2008/layout/CaptionedPictures"/>
    <dgm:cxn modelId="{4D59A868-1E93-4CB7-B144-2E72D7236CC2}" type="presParOf" srcId="{922597ED-A782-45AB-AB5E-AA02DF32AFC3}" destId="{3A129C58-3653-42D0-822E-F43C99701F53}" srcOrd="2" destOrd="0" presId="urn:microsoft.com/office/officeart/2008/layout/CaptionedPictures"/>
    <dgm:cxn modelId="{33F1B652-C4DE-48CC-8105-D2FD5198FC91}" type="presParOf" srcId="{3A129C58-3653-42D0-822E-F43C99701F53}" destId="{AE0E0571-A0E1-48D1-967F-833497D66FD1}" srcOrd="0" destOrd="0" presId="urn:microsoft.com/office/officeart/2008/layout/CaptionedPictures"/>
    <dgm:cxn modelId="{6C203159-6267-4A87-B373-DBB8F348D15B}" type="presParOf" srcId="{3A129C58-3653-42D0-822E-F43C99701F53}" destId="{71F44713-E874-4752-94B3-73DEFFABA311}" srcOrd="1" destOrd="0" presId="urn:microsoft.com/office/officeart/2008/layout/CaptionedPictures"/>
    <dgm:cxn modelId="{0D2D02AB-E58D-4F51-AA7C-725B138C11F0}" type="presParOf" srcId="{A1A68B26-4671-4586-AE30-D4008DBB86BE}" destId="{2FD4E23E-D702-4277-922E-25D23F1E92CF}" srcOrd="7" destOrd="0" presId="urn:microsoft.com/office/officeart/2008/layout/CaptionedPictures"/>
    <dgm:cxn modelId="{35BED535-AC61-4815-9CB1-7150C37CDC3B}" type="presParOf" srcId="{A1A68B26-4671-4586-AE30-D4008DBB86BE}" destId="{8AF89026-9652-46EE-9E57-0F7692192455}" srcOrd="8" destOrd="0" presId="urn:microsoft.com/office/officeart/2008/layout/CaptionedPictures"/>
    <dgm:cxn modelId="{21DAA072-3E0B-42A2-B86C-771568815CEE}" type="presParOf" srcId="{8AF89026-9652-46EE-9E57-0F7692192455}" destId="{3C589934-9544-476F-9ABE-13AA551F8315}" srcOrd="0" destOrd="0" presId="urn:microsoft.com/office/officeart/2008/layout/CaptionedPictures"/>
    <dgm:cxn modelId="{02085FA4-A898-459B-9B4F-08989DF73292}" type="presParOf" srcId="{8AF89026-9652-46EE-9E57-0F7692192455}" destId="{CFE0901D-F69B-405D-9F69-F6375CA28342}" srcOrd="1" destOrd="0" presId="urn:microsoft.com/office/officeart/2008/layout/CaptionedPictures"/>
    <dgm:cxn modelId="{B3FDFB11-D347-4442-9502-EDB82E3814F9}" type="presParOf" srcId="{8AF89026-9652-46EE-9E57-0F7692192455}" destId="{2F6AA74D-8E41-4686-947F-949120595658}" srcOrd="2" destOrd="0" presId="urn:microsoft.com/office/officeart/2008/layout/CaptionedPictures"/>
    <dgm:cxn modelId="{1A60C1B4-4213-4086-9CD4-9CBCE29CB4C3}" type="presParOf" srcId="{2F6AA74D-8E41-4686-947F-949120595658}" destId="{CEA76187-2B8D-4044-8224-47018A2646E9}" srcOrd="0" destOrd="0" presId="urn:microsoft.com/office/officeart/2008/layout/CaptionedPictures"/>
    <dgm:cxn modelId="{86A4BACA-1BB2-457F-9C9C-D9E295EDE323}" type="presParOf" srcId="{2F6AA74D-8E41-4686-947F-949120595658}" destId="{D134B42A-0684-4956-A09C-8B87C14F4726}" srcOrd="1" destOrd="0" presId="urn:microsoft.com/office/officeart/2008/layout/CaptionedPictures"/>
    <dgm:cxn modelId="{11CD996C-15A4-4E38-8E17-30960E84793A}" type="presParOf" srcId="{A1A68B26-4671-4586-AE30-D4008DBB86BE}" destId="{14504BBC-E291-4643-A380-96EF5CDCBDB5}" srcOrd="9" destOrd="0" presId="urn:microsoft.com/office/officeart/2008/layout/CaptionedPictures"/>
    <dgm:cxn modelId="{2503ACAE-A3B2-4489-BC54-31FEF70DDB72}" type="presParOf" srcId="{A1A68B26-4671-4586-AE30-D4008DBB86BE}" destId="{A838810E-E786-4145-B643-FE61D5F9C007}" srcOrd="10" destOrd="0" presId="urn:microsoft.com/office/officeart/2008/layout/CaptionedPictures"/>
    <dgm:cxn modelId="{A97A2012-DD67-4692-B08C-066092A7A23F}" type="presParOf" srcId="{A838810E-E786-4145-B643-FE61D5F9C007}" destId="{7F7B9950-7109-4EEB-9612-F063239ED6BB}" srcOrd="0" destOrd="0" presId="urn:microsoft.com/office/officeart/2008/layout/CaptionedPictures"/>
    <dgm:cxn modelId="{0F340CF1-BC64-4E68-BC62-AF7FC52BF58D}" type="presParOf" srcId="{A838810E-E786-4145-B643-FE61D5F9C007}" destId="{E017232F-E861-4DC5-90F7-AD07021882C3}" srcOrd="1" destOrd="0" presId="urn:microsoft.com/office/officeart/2008/layout/CaptionedPictures"/>
    <dgm:cxn modelId="{CF93B16D-867E-4A42-97C9-5213F734045F}" type="presParOf" srcId="{A838810E-E786-4145-B643-FE61D5F9C007}" destId="{C185538D-F0FB-4FF7-A79F-B3338E6830D0}" srcOrd="2" destOrd="0" presId="urn:microsoft.com/office/officeart/2008/layout/CaptionedPictures"/>
    <dgm:cxn modelId="{80F3A96E-FD28-482A-8F96-F504AD3ACAAA}" type="presParOf" srcId="{C185538D-F0FB-4FF7-A79F-B3338E6830D0}" destId="{ACA43F3A-AA8A-48F9-924F-4AE44457C9A3}" srcOrd="0" destOrd="0" presId="urn:microsoft.com/office/officeart/2008/layout/CaptionedPictures"/>
    <dgm:cxn modelId="{82113E53-4C8B-4182-A2CC-39BF991EE6B8}" type="presParOf" srcId="{C185538D-F0FB-4FF7-A79F-B3338E6830D0}" destId="{8BC7A13A-5D5D-4FE5-B683-1D99956CF325}" srcOrd="1" destOrd="0" presId="urn:microsoft.com/office/officeart/2008/layout/CaptionedPictures"/>
    <dgm:cxn modelId="{E424536D-C851-4821-820B-870F7B0C52FF}" type="presParOf" srcId="{A1A68B26-4671-4586-AE30-D4008DBB86BE}" destId="{6D4C704C-FE82-4BEE-BF12-DEB9658BADB4}" srcOrd="11" destOrd="0" presId="urn:microsoft.com/office/officeart/2008/layout/CaptionedPictures"/>
    <dgm:cxn modelId="{B7085C2B-7229-419A-92E6-4DE29F8B283B}" type="presParOf" srcId="{A1A68B26-4671-4586-AE30-D4008DBB86BE}" destId="{6EEE7B9D-9D30-4601-AC2C-1C18561E2C7B}" srcOrd="12" destOrd="0" presId="urn:microsoft.com/office/officeart/2008/layout/CaptionedPictures"/>
    <dgm:cxn modelId="{252462DE-4E17-4B91-9787-DE532382B311}" type="presParOf" srcId="{6EEE7B9D-9D30-4601-AC2C-1C18561E2C7B}" destId="{8729CB60-5FA5-4ADD-A45C-2F7B432CE21E}" srcOrd="0" destOrd="0" presId="urn:microsoft.com/office/officeart/2008/layout/CaptionedPictures"/>
    <dgm:cxn modelId="{E98BAFE0-D689-42BE-8A9F-BB3CE5A2A6F9}" type="presParOf" srcId="{6EEE7B9D-9D30-4601-AC2C-1C18561E2C7B}" destId="{A1910174-AA4E-440C-8510-FC609972A8B2}" srcOrd="1" destOrd="0" presId="urn:microsoft.com/office/officeart/2008/layout/CaptionedPictures"/>
    <dgm:cxn modelId="{002F7DEF-E50F-4430-ABFA-571934A4E42A}" type="presParOf" srcId="{6EEE7B9D-9D30-4601-AC2C-1C18561E2C7B}" destId="{1846B8C6-940A-4CDE-AEE4-B4AE0F0478C1}" srcOrd="2" destOrd="0" presId="urn:microsoft.com/office/officeart/2008/layout/CaptionedPictures"/>
    <dgm:cxn modelId="{BB7B5583-5AFC-41C7-9A74-C60B6DC2F68D}" type="presParOf" srcId="{1846B8C6-940A-4CDE-AEE4-B4AE0F0478C1}" destId="{3DAFA96B-913B-410E-877F-57B97D6C222E}" srcOrd="0" destOrd="0" presId="urn:microsoft.com/office/officeart/2008/layout/CaptionedPictures"/>
    <dgm:cxn modelId="{6AF2539D-B8CF-45A9-BBBC-D45B7995A0CA}" type="presParOf" srcId="{1846B8C6-940A-4CDE-AEE4-B4AE0F0478C1}" destId="{4780E331-AB19-486B-8503-A654439CED7F}" srcOrd="1" destOrd="0" presId="urn:microsoft.com/office/officeart/2008/layout/CaptionedPictures"/>
    <dgm:cxn modelId="{27FFA4E8-0EDD-4F55-84CA-019DE857F0AF}" type="presParOf" srcId="{A1A68B26-4671-4586-AE30-D4008DBB86BE}" destId="{2803632B-2A68-432F-82EF-CA5860593C28}" srcOrd="13" destOrd="0" presId="urn:microsoft.com/office/officeart/2008/layout/CaptionedPictures"/>
    <dgm:cxn modelId="{7F3522EB-5FAA-4981-960F-6BFF7CBD7139}" type="presParOf" srcId="{A1A68B26-4671-4586-AE30-D4008DBB86BE}" destId="{BD774655-2FA2-49DE-A9C2-14B239CC8F47}" srcOrd="14" destOrd="0" presId="urn:microsoft.com/office/officeart/2008/layout/CaptionedPictures"/>
    <dgm:cxn modelId="{F07E1958-E31E-47DC-85B1-35D3DA47F12C}" type="presParOf" srcId="{BD774655-2FA2-49DE-A9C2-14B239CC8F47}" destId="{D20D395B-DA26-494B-8476-8D5881E16455}" srcOrd="0" destOrd="0" presId="urn:microsoft.com/office/officeart/2008/layout/CaptionedPictures"/>
    <dgm:cxn modelId="{EFE79964-EE44-4CC5-8870-281B3AB52461}" type="presParOf" srcId="{BD774655-2FA2-49DE-A9C2-14B239CC8F47}" destId="{92617ED4-B4E6-4EB2-8C54-2490CAF77E32}" srcOrd="1" destOrd="0" presId="urn:microsoft.com/office/officeart/2008/layout/CaptionedPictures"/>
    <dgm:cxn modelId="{F295EE62-4732-43C0-A365-DBF9A26F56A4}" type="presParOf" srcId="{BD774655-2FA2-49DE-A9C2-14B239CC8F47}" destId="{BEE9C61C-D147-4D93-9511-0D3C7725F823}" srcOrd="2" destOrd="0" presId="urn:microsoft.com/office/officeart/2008/layout/CaptionedPictures"/>
    <dgm:cxn modelId="{9CC966A7-6C4A-4D9B-9083-ACC64143BE6C}" type="presParOf" srcId="{BEE9C61C-D147-4D93-9511-0D3C7725F823}" destId="{03E8514B-1929-444C-A5C9-38620F998596}" srcOrd="0" destOrd="0" presId="urn:microsoft.com/office/officeart/2008/layout/CaptionedPictures"/>
    <dgm:cxn modelId="{34B06066-A15A-488E-BF54-90D942B391BC}" type="presParOf" srcId="{BEE9C61C-D147-4D93-9511-0D3C7725F823}" destId="{6A432BC2-5AD8-4F9E-B955-2954E7CF1035}" srcOrd="1" destOrd="0" presId="urn:microsoft.com/office/officeart/2008/layout/CaptionedPictures"/>
    <dgm:cxn modelId="{B0055D80-3DD9-458C-8972-5BD4B3B90F3D}" type="presParOf" srcId="{A1A68B26-4671-4586-AE30-D4008DBB86BE}" destId="{E64A21E9-3F71-442F-921F-95361EC89F32}" srcOrd="15" destOrd="0" presId="urn:microsoft.com/office/officeart/2008/layout/CaptionedPictures"/>
    <dgm:cxn modelId="{FE3E244A-411C-4376-97F8-8D89FAC09896}" type="presParOf" srcId="{A1A68B26-4671-4586-AE30-D4008DBB86BE}" destId="{7ED7B63E-0EBC-4D9B-85B1-A53400C55A1A}" srcOrd="16" destOrd="0" presId="urn:microsoft.com/office/officeart/2008/layout/CaptionedPictures"/>
    <dgm:cxn modelId="{F1FD6C29-2373-4A1C-9FF7-2725671225E8}" type="presParOf" srcId="{7ED7B63E-0EBC-4D9B-85B1-A53400C55A1A}" destId="{9A7BB040-A2FD-433C-9106-8A5F68F05204}" srcOrd="0" destOrd="0" presId="urn:microsoft.com/office/officeart/2008/layout/CaptionedPictures"/>
    <dgm:cxn modelId="{C29D614E-8365-4060-92A2-1F9CC1F40B65}" type="presParOf" srcId="{7ED7B63E-0EBC-4D9B-85B1-A53400C55A1A}" destId="{50C92E6A-301A-4193-85B3-73990AE77E63}" srcOrd="1" destOrd="0" presId="urn:microsoft.com/office/officeart/2008/layout/CaptionedPictures"/>
    <dgm:cxn modelId="{400D5EB7-241D-4122-B597-9A105EA561B1}" type="presParOf" srcId="{7ED7B63E-0EBC-4D9B-85B1-A53400C55A1A}" destId="{151CA7D0-FC92-4B04-A9B6-DA94F85F9A3C}" srcOrd="2" destOrd="0" presId="urn:microsoft.com/office/officeart/2008/layout/CaptionedPictures"/>
    <dgm:cxn modelId="{312F34EC-C6CA-4F76-B019-8CA0183260E0}" type="presParOf" srcId="{151CA7D0-FC92-4B04-A9B6-DA94F85F9A3C}" destId="{024B49BC-90D2-4A73-AA94-7828BE36A654}" srcOrd="0" destOrd="0" presId="urn:microsoft.com/office/officeart/2008/layout/CaptionedPictures"/>
    <dgm:cxn modelId="{51415A53-0208-453F-8B2A-3AF3D6655685}" type="presParOf" srcId="{151CA7D0-FC92-4B04-A9B6-DA94F85F9A3C}" destId="{7DD2C62E-098B-4E4F-AA39-0DD0CB454AEF}" srcOrd="1" destOrd="0" presId="urn:microsoft.com/office/officeart/2008/layout/CaptionedPictures"/>
    <dgm:cxn modelId="{735A65D9-ADA8-4E5F-A214-DC1A2984F8B4}" type="presParOf" srcId="{A1A68B26-4671-4586-AE30-D4008DBB86BE}" destId="{0CF100C9-2716-48EC-AC33-FF6816A7C088}" srcOrd="17" destOrd="0" presId="urn:microsoft.com/office/officeart/2008/layout/CaptionedPictures"/>
    <dgm:cxn modelId="{56864DFE-9A57-4EF4-99ED-C240CD848C65}" type="presParOf" srcId="{A1A68B26-4671-4586-AE30-D4008DBB86BE}" destId="{337337C2-6BBD-42FC-8805-11D633BAD465}" srcOrd="18" destOrd="0" presId="urn:microsoft.com/office/officeart/2008/layout/CaptionedPictures"/>
    <dgm:cxn modelId="{02138299-3AB7-45E7-B9C4-36193A9383BA}" type="presParOf" srcId="{337337C2-6BBD-42FC-8805-11D633BAD465}" destId="{BD7B4066-E86D-4A70-9C66-416D6CAC4037}" srcOrd="0" destOrd="0" presId="urn:microsoft.com/office/officeart/2008/layout/CaptionedPictures"/>
    <dgm:cxn modelId="{57DD7C0A-7E02-488D-9DC9-0BCF19F78089}" type="presParOf" srcId="{337337C2-6BBD-42FC-8805-11D633BAD465}" destId="{41C5D775-B232-4590-88E8-A7F65A44D307}" srcOrd="1" destOrd="0" presId="urn:microsoft.com/office/officeart/2008/layout/CaptionedPictures"/>
    <dgm:cxn modelId="{02A39735-CE6F-47DB-B144-85FE1A117679}" type="presParOf" srcId="{337337C2-6BBD-42FC-8805-11D633BAD465}" destId="{6AC809F2-9BAC-4390-BF40-C0A3A063A4B6}" srcOrd="2" destOrd="0" presId="urn:microsoft.com/office/officeart/2008/layout/CaptionedPictures"/>
    <dgm:cxn modelId="{5D4F6187-103D-48C8-AE9A-86051507DEDF}" type="presParOf" srcId="{6AC809F2-9BAC-4390-BF40-C0A3A063A4B6}" destId="{E6CCF5FF-D8ED-4B14-AB8C-BBB3E78E3B90}" srcOrd="0" destOrd="0" presId="urn:microsoft.com/office/officeart/2008/layout/CaptionedPictures"/>
    <dgm:cxn modelId="{9815089C-E9A6-45A3-87A4-1C9C444D96B3}" type="presParOf" srcId="{6AC809F2-9BAC-4390-BF40-C0A3A063A4B6}" destId="{798951AB-46A5-4773-82F5-3C121265A21C}" srcOrd="1" destOrd="0" presId="urn:microsoft.com/office/officeart/2008/layout/CaptionedPictures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20C38E6-2263-459A-AC8C-C9B3C23F7465}">
      <dsp:nvSpPr>
        <dsp:cNvPr id="0" name=""/>
        <dsp:cNvSpPr/>
      </dsp:nvSpPr>
      <dsp:spPr>
        <a:xfrm>
          <a:off x="4933" y="403371"/>
          <a:ext cx="1439850" cy="2060594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84F53F-FAB0-4E57-978D-4FF04EC82A27}">
      <dsp:nvSpPr>
        <dsp:cNvPr id="0" name=""/>
        <dsp:cNvSpPr/>
      </dsp:nvSpPr>
      <dsp:spPr>
        <a:xfrm>
          <a:off x="76926" y="504056"/>
          <a:ext cx="1295865" cy="133938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14000" r="-14000"/>
          </a:stretch>
        </a:blip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316FE0-E8CA-4FA4-935D-EDE8A0408C78}">
      <dsp:nvSpPr>
        <dsp:cNvPr id="0" name=""/>
        <dsp:cNvSpPr/>
      </dsp:nvSpPr>
      <dsp:spPr>
        <a:xfrm>
          <a:off x="76926" y="1706019"/>
          <a:ext cx="1295865" cy="5563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cs typeface="+mj-cs"/>
            </a:rPr>
            <a:t/>
          </a:r>
          <a:br>
            <a:rPr lang="en-US" sz="1700" kern="1200" dirty="0" smtClean="0">
              <a:cs typeface="+mj-cs"/>
            </a:rPr>
          </a:br>
          <a:r>
            <a:rPr lang="he-IL" sz="1700" kern="1200" dirty="0" smtClean="0">
              <a:cs typeface="+mj-cs"/>
            </a:rPr>
            <a:t>אולמות וגני אירועים*</a:t>
          </a:r>
          <a:endParaRPr lang="he-IL" sz="1700" kern="1200" dirty="0">
            <a:cs typeface="+mj-cs"/>
          </a:endParaRPr>
        </a:p>
      </dsp:txBody>
      <dsp:txXfrm>
        <a:off x="76926" y="1706019"/>
        <a:ext cx="1295865" cy="556360"/>
      </dsp:txXfrm>
    </dsp:sp>
    <dsp:sp modelId="{A28C602F-EB38-4C79-9D58-8F0A59ABF2A3}">
      <dsp:nvSpPr>
        <dsp:cNvPr id="0" name=""/>
        <dsp:cNvSpPr/>
      </dsp:nvSpPr>
      <dsp:spPr>
        <a:xfrm>
          <a:off x="1736128" y="403371"/>
          <a:ext cx="1439850" cy="2060594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0475BB-AA26-41DE-AEFA-4B3CCC9D491C}">
      <dsp:nvSpPr>
        <dsp:cNvPr id="0" name=""/>
        <dsp:cNvSpPr/>
      </dsp:nvSpPr>
      <dsp:spPr>
        <a:xfrm>
          <a:off x="1808121" y="504056"/>
          <a:ext cx="1295865" cy="1339386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11000" r="-11000"/>
          </a:stretch>
        </a:blip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CEDACE-AB6F-4FB6-9CFD-8D9DC2454224}">
      <dsp:nvSpPr>
        <dsp:cNvPr id="0" name=""/>
        <dsp:cNvSpPr/>
      </dsp:nvSpPr>
      <dsp:spPr>
        <a:xfrm>
          <a:off x="1808121" y="1706019"/>
          <a:ext cx="1295865" cy="5563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cs typeface="+mj-cs"/>
            </a:rPr>
            <a:t/>
          </a:r>
          <a:br>
            <a:rPr lang="en-US" sz="1700" kern="1200" dirty="0" smtClean="0">
              <a:cs typeface="+mj-cs"/>
            </a:rPr>
          </a:br>
          <a:r>
            <a:rPr lang="he-IL" sz="1700" kern="1200" dirty="0" smtClean="0">
              <a:cs typeface="+mj-cs"/>
            </a:rPr>
            <a:t>אצטדיוני ספורט*</a:t>
          </a:r>
          <a:endParaRPr lang="he-IL" sz="1700" kern="1200" dirty="0">
            <a:cs typeface="+mj-cs"/>
          </a:endParaRPr>
        </a:p>
      </dsp:txBody>
      <dsp:txXfrm>
        <a:off x="1808121" y="1706019"/>
        <a:ext cx="1295865" cy="556360"/>
      </dsp:txXfrm>
    </dsp:sp>
    <dsp:sp modelId="{F82865F9-C622-4241-8E7C-FC6085FF1591}">
      <dsp:nvSpPr>
        <dsp:cNvPr id="0" name=""/>
        <dsp:cNvSpPr/>
      </dsp:nvSpPr>
      <dsp:spPr>
        <a:xfrm>
          <a:off x="3467324" y="403371"/>
          <a:ext cx="1638189" cy="2060594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A7206A-B7DF-4D77-B941-9AF0E853A15E}">
      <dsp:nvSpPr>
        <dsp:cNvPr id="0" name=""/>
        <dsp:cNvSpPr/>
      </dsp:nvSpPr>
      <dsp:spPr>
        <a:xfrm>
          <a:off x="3638486" y="504056"/>
          <a:ext cx="1295865" cy="1339386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8000" b="-8000"/>
          </a:stretch>
        </a:blip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752F19-E5AD-4C2B-91DA-BF08A1034827}">
      <dsp:nvSpPr>
        <dsp:cNvPr id="0" name=""/>
        <dsp:cNvSpPr/>
      </dsp:nvSpPr>
      <dsp:spPr>
        <a:xfrm>
          <a:off x="3638486" y="1706019"/>
          <a:ext cx="1295865" cy="5563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cs typeface="+mj-cs"/>
            </a:rPr>
            <a:t/>
          </a:r>
          <a:br>
            <a:rPr lang="en-US" sz="1700" kern="1200" dirty="0" smtClean="0">
              <a:cs typeface="+mj-cs"/>
            </a:rPr>
          </a:br>
          <a:r>
            <a:rPr lang="he-IL" sz="1700" kern="1200" dirty="0" smtClean="0">
              <a:cs typeface="+mj-cs"/>
            </a:rPr>
            <a:t>תחנות אוטובוס מקורות</a:t>
          </a:r>
          <a:endParaRPr lang="he-IL" sz="1700" kern="1200" dirty="0">
            <a:cs typeface="+mj-cs"/>
          </a:endParaRPr>
        </a:p>
      </dsp:txBody>
      <dsp:txXfrm>
        <a:off x="3638486" y="1706019"/>
        <a:ext cx="1295865" cy="556360"/>
      </dsp:txXfrm>
    </dsp:sp>
    <dsp:sp modelId="{F7C2F1EF-EDF5-4ED9-80A1-77C03FFF3C04}">
      <dsp:nvSpPr>
        <dsp:cNvPr id="0" name=""/>
        <dsp:cNvSpPr/>
      </dsp:nvSpPr>
      <dsp:spPr>
        <a:xfrm>
          <a:off x="5472095" y="403371"/>
          <a:ext cx="1439850" cy="2060594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EE0C62-325E-4AE8-8FA7-771E9D041CAB}">
      <dsp:nvSpPr>
        <dsp:cNvPr id="0" name=""/>
        <dsp:cNvSpPr/>
      </dsp:nvSpPr>
      <dsp:spPr>
        <a:xfrm>
          <a:off x="5544088" y="504056"/>
          <a:ext cx="1295865" cy="1339386"/>
        </a:xfrm>
        <a:prstGeom prst="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22000" b="-22000"/>
          </a:stretch>
        </a:blip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F44713-E874-4752-94B3-73DEFFABA311}">
      <dsp:nvSpPr>
        <dsp:cNvPr id="0" name=""/>
        <dsp:cNvSpPr/>
      </dsp:nvSpPr>
      <dsp:spPr>
        <a:xfrm>
          <a:off x="5396858" y="1706019"/>
          <a:ext cx="1590324" cy="5563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cs typeface="+mj-cs"/>
            </a:rPr>
            <a:t/>
          </a:r>
          <a:br>
            <a:rPr lang="en-US" sz="1700" kern="1200" dirty="0" smtClean="0">
              <a:cs typeface="+mj-cs"/>
            </a:rPr>
          </a:br>
          <a:r>
            <a:rPr lang="he-IL" sz="1700" kern="1200" dirty="0" smtClean="0">
              <a:cs typeface="+mj-cs"/>
            </a:rPr>
            <a:t>כל מקום במשרד ממשלתי</a:t>
          </a:r>
          <a:endParaRPr lang="he-IL" sz="1700" kern="1200" dirty="0">
            <a:cs typeface="+mj-cs"/>
          </a:endParaRPr>
        </a:p>
      </dsp:txBody>
      <dsp:txXfrm>
        <a:off x="5396858" y="1706019"/>
        <a:ext cx="1590324" cy="556360"/>
      </dsp:txXfrm>
    </dsp:sp>
    <dsp:sp modelId="{3C589934-9544-476F-9ABE-13AA551F8315}">
      <dsp:nvSpPr>
        <dsp:cNvPr id="0" name=""/>
        <dsp:cNvSpPr/>
      </dsp:nvSpPr>
      <dsp:spPr>
        <a:xfrm>
          <a:off x="7139136" y="391395"/>
          <a:ext cx="1439850" cy="2060594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E0901D-F69B-405D-9F69-F6375CA28342}">
      <dsp:nvSpPr>
        <dsp:cNvPr id="0" name=""/>
        <dsp:cNvSpPr/>
      </dsp:nvSpPr>
      <dsp:spPr>
        <a:xfrm>
          <a:off x="7245179" y="504056"/>
          <a:ext cx="1295865" cy="1339386"/>
        </a:xfrm>
        <a:prstGeom prst="rect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9000" r="-9000"/>
          </a:stretch>
        </a:blip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34B42A-0684-4956-A09C-8B87C14F4726}">
      <dsp:nvSpPr>
        <dsp:cNvPr id="0" name=""/>
        <dsp:cNvSpPr/>
      </dsp:nvSpPr>
      <dsp:spPr>
        <a:xfrm>
          <a:off x="7350520" y="1706019"/>
          <a:ext cx="1295865" cy="5563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cs typeface="+mj-cs"/>
            </a:rPr>
            <a:t/>
          </a:r>
          <a:br>
            <a:rPr lang="en-US" sz="1700" kern="1200" dirty="0" smtClean="0">
              <a:cs typeface="+mj-cs"/>
            </a:rPr>
          </a:br>
          <a:r>
            <a:rPr lang="he-IL" sz="1700" kern="1200" dirty="0" smtClean="0">
              <a:cs typeface="+mj-cs"/>
            </a:rPr>
            <a:t>מונית שיש בה נוסעים</a:t>
          </a:r>
          <a:endParaRPr lang="he-IL" sz="1700" kern="1200" dirty="0">
            <a:cs typeface="+mj-cs"/>
          </a:endParaRPr>
        </a:p>
      </dsp:txBody>
      <dsp:txXfrm>
        <a:off x="7350520" y="1706019"/>
        <a:ext cx="1295865" cy="556360"/>
      </dsp:txXfrm>
    </dsp:sp>
    <dsp:sp modelId="{7F7B9950-7109-4EEB-9612-F063239ED6BB}">
      <dsp:nvSpPr>
        <dsp:cNvPr id="0" name=""/>
        <dsp:cNvSpPr/>
      </dsp:nvSpPr>
      <dsp:spPr>
        <a:xfrm>
          <a:off x="179340" y="2691937"/>
          <a:ext cx="1439850" cy="2060594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17232F-E861-4DC5-90F7-AD07021882C3}">
      <dsp:nvSpPr>
        <dsp:cNvPr id="0" name=""/>
        <dsp:cNvSpPr/>
      </dsp:nvSpPr>
      <dsp:spPr>
        <a:xfrm>
          <a:off x="251333" y="2739873"/>
          <a:ext cx="1295865" cy="1339386"/>
        </a:xfrm>
        <a:prstGeom prst="rect">
          <a:avLst/>
        </a:prstGeom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28000" b="-28000"/>
          </a:stretch>
        </a:blip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C7A13A-5D5D-4FE5-B683-1D99956CF325}">
      <dsp:nvSpPr>
        <dsp:cNvPr id="0" name=""/>
        <dsp:cNvSpPr/>
      </dsp:nvSpPr>
      <dsp:spPr>
        <a:xfrm>
          <a:off x="251333" y="4032450"/>
          <a:ext cx="1295865" cy="5563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cs typeface="+mj-cs"/>
            </a:rPr>
            <a:t/>
          </a:r>
          <a:br>
            <a:rPr lang="en-US" sz="1600" kern="1200" dirty="0" smtClean="0">
              <a:cs typeface="+mj-cs"/>
            </a:rPr>
          </a:br>
          <a:r>
            <a:rPr lang="he-IL" sz="1600" kern="1200" dirty="0" smtClean="0">
              <a:cs typeface="+mj-cs"/>
            </a:rPr>
            <a:t>אזור חיצוני בבית קפה או מסעדה*</a:t>
          </a:r>
          <a:endParaRPr lang="he-IL" sz="1600" kern="1200" dirty="0">
            <a:cs typeface="+mj-cs"/>
          </a:endParaRPr>
        </a:p>
      </dsp:txBody>
      <dsp:txXfrm>
        <a:off x="251333" y="4032450"/>
        <a:ext cx="1295865" cy="556360"/>
      </dsp:txXfrm>
    </dsp:sp>
    <dsp:sp modelId="{8729CB60-5FA5-4ADD-A45C-2F7B432CE21E}">
      <dsp:nvSpPr>
        <dsp:cNvPr id="0" name=""/>
        <dsp:cNvSpPr/>
      </dsp:nvSpPr>
      <dsp:spPr>
        <a:xfrm>
          <a:off x="1910535" y="2695646"/>
          <a:ext cx="1439850" cy="2060594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910174-AA4E-440C-8510-FC609972A8B2}">
      <dsp:nvSpPr>
        <dsp:cNvPr id="0" name=""/>
        <dsp:cNvSpPr/>
      </dsp:nvSpPr>
      <dsp:spPr>
        <a:xfrm>
          <a:off x="1982528" y="2739873"/>
          <a:ext cx="1295865" cy="1339386"/>
        </a:xfrm>
        <a:prstGeom prst="rect">
          <a:avLst/>
        </a:prstGeom>
        <a:blipFill rotWithShape="1">
          <a:blip xmlns:r="http://schemas.openxmlformats.org/officeDocument/2006/relationships" r:embed="rId7"/>
          <a:stretch>
            <a:fillRect/>
          </a:stretch>
        </a:blip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80E331-AB19-486B-8503-A654439CED7F}">
      <dsp:nvSpPr>
        <dsp:cNvPr id="0" name=""/>
        <dsp:cNvSpPr/>
      </dsp:nvSpPr>
      <dsp:spPr>
        <a:xfrm>
          <a:off x="1982528" y="4011503"/>
          <a:ext cx="1295865" cy="5563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cs typeface="+mj-cs"/>
            </a:rPr>
            <a:t/>
          </a:r>
          <a:br>
            <a:rPr lang="en-US" sz="1700" kern="1200" dirty="0" smtClean="0">
              <a:cs typeface="+mj-cs"/>
            </a:rPr>
          </a:br>
          <a:r>
            <a:rPr lang="he-IL" sz="1700" kern="1200" dirty="0" smtClean="0">
              <a:cs typeface="+mj-cs"/>
            </a:rPr>
            <a:t>בריכות שחיה פתוחות</a:t>
          </a:r>
          <a:endParaRPr lang="he-IL" sz="1700" kern="1200" dirty="0">
            <a:cs typeface="+mj-cs"/>
          </a:endParaRPr>
        </a:p>
      </dsp:txBody>
      <dsp:txXfrm>
        <a:off x="1982528" y="4011503"/>
        <a:ext cx="1295865" cy="556360"/>
      </dsp:txXfrm>
    </dsp:sp>
    <dsp:sp modelId="{D20D395B-DA26-494B-8476-8D5881E16455}">
      <dsp:nvSpPr>
        <dsp:cNvPr id="0" name=""/>
        <dsp:cNvSpPr/>
      </dsp:nvSpPr>
      <dsp:spPr>
        <a:xfrm>
          <a:off x="3641730" y="2691937"/>
          <a:ext cx="1439850" cy="2060594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617ED4-B4E6-4EB2-8C54-2490CAF77E32}">
      <dsp:nvSpPr>
        <dsp:cNvPr id="0" name=""/>
        <dsp:cNvSpPr/>
      </dsp:nvSpPr>
      <dsp:spPr>
        <a:xfrm>
          <a:off x="3713723" y="2739873"/>
          <a:ext cx="1295865" cy="1339386"/>
        </a:xfrm>
        <a:prstGeom prst="rect">
          <a:avLst/>
        </a:prstGeom>
        <a:blipFill>
          <a:blip xmlns:r="http://schemas.openxmlformats.org/officeDocument/2006/relationships"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26000" b="-26000"/>
          </a:stretch>
        </a:blip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432BC2-5AD8-4F9E-B955-2954E7CF1035}">
      <dsp:nvSpPr>
        <dsp:cNvPr id="0" name=""/>
        <dsp:cNvSpPr/>
      </dsp:nvSpPr>
      <dsp:spPr>
        <a:xfrm>
          <a:off x="3713723" y="3910599"/>
          <a:ext cx="1295865" cy="5563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cs typeface="+mj-cs"/>
            </a:rPr>
            <a:t/>
          </a:r>
          <a:br>
            <a:rPr lang="en-US" sz="1800" kern="1200" dirty="0" smtClean="0">
              <a:cs typeface="+mj-cs"/>
            </a:rPr>
          </a:br>
          <a:r>
            <a:rPr lang="en-US" sz="1800" kern="1200" dirty="0" smtClean="0">
              <a:cs typeface="+mj-cs"/>
            </a:rPr>
            <a:t/>
          </a:r>
          <a:br>
            <a:rPr lang="en-US" sz="1800" kern="1200" dirty="0" smtClean="0">
              <a:cs typeface="+mj-cs"/>
            </a:rPr>
          </a:br>
          <a:r>
            <a:rPr lang="he-IL" sz="1800" kern="1200" dirty="0" smtClean="0">
              <a:cs typeface="+mj-cs"/>
            </a:rPr>
            <a:t>כניסה לבתי חולים</a:t>
          </a:r>
          <a:endParaRPr lang="he-IL" sz="1800" kern="1200" dirty="0">
            <a:cs typeface="+mj-cs"/>
          </a:endParaRPr>
        </a:p>
      </dsp:txBody>
      <dsp:txXfrm>
        <a:off x="3713723" y="3910599"/>
        <a:ext cx="1295865" cy="556360"/>
      </dsp:txXfrm>
    </dsp:sp>
    <dsp:sp modelId="{9A7BB040-A2FD-433C-9106-8A5F68F05204}">
      <dsp:nvSpPr>
        <dsp:cNvPr id="0" name=""/>
        <dsp:cNvSpPr/>
      </dsp:nvSpPr>
      <dsp:spPr>
        <a:xfrm>
          <a:off x="5372926" y="2691937"/>
          <a:ext cx="1439850" cy="2060594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C92E6A-301A-4193-85B3-73990AE77E63}">
      <dsp:nvSpPr>
        <dsp:cNvPr id="0" name=""/>
        <dsp:cNvSpPr/>
      </dsp:nvSpPr>
      <dsp:spPr>
        <a:xfrm>
          <a:off x="5444918" y="2739873"/>
          <a:ext cx="1295865" cy="1339386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a:blip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D2C62E-098B-4E4F-AA39-0DD0CB454AEF}">
      <dsp:nvSpPr>
        <dsp:cNvPr id="0" name=""/>
        <dsp:cNvSpPr/>
      </dsp:nvSpPr>
      <dsp:spPr>
        <a:xfrm>
          <a:off x="5444918" y="4063807"/>
          <a:ext cx="1295865" cy="5563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cs typeface="+mj-cs"/>
            </a:rPr>
            <a:t/>
          </a:r>
          <a:br>
            <a:rPr lang="en-US" sz="1700" kern="1200" dirty="0" smtClean="0">
              <a:cs typeface="+mj-cs"/>
            </a:rPr>
          </a:br>
          <a:r>
            <a:rPr lang="he-IL" sz="1700" kern="1200" dirty="0" smtClean="0">
              <a:cs typeface="+mj-cs"/>
            </a:rPr>
            <a:t>מקלטים ציבוריים </a:t>
          </a:r>
          <a:endParaRPr lang="he-IL" sz="1700" kern="1200" dirty="0">
            <a:cs typeface="+mj-cs"/>
          </a:endParaRPr>
        </a:p>
      </dsp:txBody>
      <dsp:txXfrm>
        <a:off x="5444918" y="4063807"/>
        <a:ext cx="1295865" cy="556360"/>
      </dsp:txXfrm>
    </dsp:sp>
    <dsp:sp modelId="{BD7B4066-E86D-4A70-9C66-416D6CAC4037}">
      <dsp:nvSpPr>
        <dsp:cNvPr id="0" name=""/>
        <dsp:cNvSpPr/>
      </dsp:nvSpPr>
      <dsp:spPr>
        <a:xfrm>
          <a:off x="7104121" y="2691937"/>
          <a:ext cx="1439850" cy="2060594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C5D775-B232-4590-88E8-A7F65A44D307}">
      <dsp:nvSpPr>
        <dsp:cNvPr id="0" name=""/>
        <dsp:cNvSpPr/>
      </dsp:nvSpPr>
      <dsp:spPr>
        <a:xfrm>
          <a:off x="7176113" y="2739873"/>
          <a:ext cx="1295865" cy="1339386"/>
        </a:xfrm>
        <a:prstGeom prst="rect">
          <a:avLst/>
        </a:prstGeom>
        <a:blipFill rotWithShape="1">
          <a:blip xmlns:r="http://schemas.openxmlformats.org/officeDocument/2006/relationships" r:embed="rId10"/>
          <a:stretch>
            <a:fillRect/>
          </a:stretch>
        </a:blip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8951AB-46A5-4773-82F5-3C121265A21C}">
      <dsp:nvSpPr>
        <dsp:cNvPr id="0" name=""/>
        <dsp:cNvSpPr/>
      </dsp:nvSpPr>
      <dsp:spPr>
        <a:xfrm>
          <a:off x="7176113" y="4011503"/>
          <a:ext cx="1295865" cy="5563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cs typeface="+mj-cs"/>
            </a:rPr>
            <a:t/>
          </a:r>
          <a:br>
            <a:rPr lang="en-US" sz="1700" kern="1200" dirty="0" smtClean="0">
              <a:cs typeface="+mj-cs"/>
            </a:rPr>
          </a:br>
          <a:r>
            <a:rPr lang="he-IL" sz="1700" kern="1200" dirty="0" smtClean="0">
              <a:cs typeface="+mj-cs"/>
            </a:rPr>
            <a:t>רציפי רכבת*</a:t>
          </a:r>
          <a:endParaRPr lang="he-IL" sz="1700" kern="1200" dirty="0">
            <a:cs typeface="+mj-cs"/>
          </a:endParaRPr>
        </a:p>
      </dsp:txBody>
      <dsp:txXfrm>
        <a:off x="7176113" y="4011503"/>
        <a:ext cx="1295865" cy="5563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CaptionedPictures">
  <dgm:title val=""/>
  <dgm:desc val=""/>
  <dgm:catLst>
    <dgm:cat type="picture" pri="5000"/>
    <dgm:cat type="pictureconvert" pri="5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  <dgm:cxn modelId="90" srcId="0" destId="40" srcOrd="3" destOrd="0"/>
        <dgm:cxn modelId="42" srcId="40" destId="4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op="equ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 val="1"/>
          <dgm:chPref val="1"/>
        </dgm:varLst>
        <dgm:alg type="composite">
          <dgm:param type="ar" val="0.85"/>
        </dgm:alg>
        <dgm:shape xmlns:r="http://schemas.openxmlformats.org/officeDocument/2006/relationships" r:blip="">
          <dgm:adjLst/>
        </dgm:shape>
        <dgm:constrLst>
          <dgm:constr type="l" for="ch" forName="Accent" refType="w" fact="0"/>
          <dgm:constr type="t" for="ch" forName="Accent" refType="h" fact="0"/>
          <dgm:constr type="w" for="ch" forName="Accent" refType="w"/>
          <dgm:constr type="h" for="ch" forName="Accent" refType="h"/>
          <dgm:constr type="l" for="ch" forName="Image" refType="w" fact="0.05"/>
          <dgm:constr type="t" for="ch" forName="Image" refType="h" fact="0.04"/>
          <dgm:constr type="w" for="ch" forName="Image" refType="w" fact="0.9"/>
          <dgm:constr type="h" for="ch" forName="Image" refType="h" fact="0.65"/>
          <dgm:constr type="l" for="ch" forName="ChildComposite" refType="w" fact="0.05"/>
          <dgm:constr type="t" for="ch" forName="ChildComposite" refType="h" fact="0.69"/>
          <dgm:constr type="w" for="ch" forName="ChildComposite" refType="w" fact="0.9"/>
          <dgm:constr type="h" for="ch" forName="ChildComposite" refType="h" fact="0.27"/>
        </dgm:constrLst>
        <dgm:layoutNode name="Accent" styleLbl="trAlignAcc1">
          <dgm:varLst>
            <dgm:chMax val="0"/>
            <dgm:chPref val="0"/>
          </dgm:varLst>
          <dgm:alg type="sp"/>
          <dgm:shape xmlns:r="http://schemas.openxmlformats.org/officeDocument/2006/relationships" type="rect" r:blip="">
            <dgm:adjLst/>
          </dgm:shape>
          <dgm:presOf/>
        </dgm:layoutNode>
        <dgm:layoutNode name="Image" styleLbl="alignImgPlace1">
          <dgm:varLst>
            <dgm:chMax val="0"/>
            <dgm:chPref val="0"/>
          </dgm:varLst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ChildComposite">
          <dgm:alg type="composite"/>
          <dgm:shape xmlns:r="http://schemas.openxmlformats.org/officeDocument/2006/relationships" r:blip="">
            <dgm:adjLst/>
          </dgm:shape>
          <dgm:choose name="Name4">
            <dgm:if name="Name5" axis="ch" ptType="node" func="cnt" op="gte" val="1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 fact="0.3704"/>
                <dgm:constr type="l" for="ch" forName="Child" refType="w" fact="0"/>
                <dgm:constr type="t" for="ch" forName="Child" refType="h" fact="0.3704"/>
                <dgm:constr type="w" for="ch" forName="Child" refType="w"/>
                <dgm:constr type="h" for="ch" forName="Child" refType="h" fact="0.6296"/>
              </dgm:constrLst>
            </dgm:if>
            <dgm:else name="Name6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/>
                <dgm:constr type="l" for="ch" forName="Child" refType="w" fact="0"/>
                <dgm:constr type="t" for="ch" forName="Child" refType="h" fact="0"/>
                <dgm:constr type="w" for="ch" forName="Child" refType="w" fact="0"/>
                <dgm:constr type="h" for="ch" forName="Child" refType="h" fact="0"/>
              </dgm:constrLst>
            </dgm:else>
          </dgm:choose>
          <dgm:layoutNode name="Child" styleLbl="node1">
            <dgm:varLst>
              <dgm:chMax val="0"/>
              <dgm:chPref val="0"/>
              <dgm:bulletEnabled val="1"/>
            </dgm:varLst>
            <dgm:choose name="Name7">
              <dgm:if name="Name8" axis="ch" ptType="node" func="cnt" op="gt" val="1">
                <dgm:alg type="tx">
                  <dgm:param type="parTxLTRAlign" val="l"/>
                  <dgm:param type="parTxRTLAlign" val="r"/>
                  <dgm:param type="txAnchorVert" val="mid"/>
                  <dgm:param type="txAnchorVertCh" val="mid"/>
                </dgm:alg>
              </dgm:if>
              <dgm:else name="Name9">
                <dgm:alg type="tx">
                  <dgm:param type="parTxLTRAlign" val="ctr"/>
                  <dgm:param type="parTxRTLAlign" val="ctr"/>
                  <dgm:param type="shpTxLTRAlignCh" val="l"/>
                  <dgm:param type="shpTxRTLAlignCh" val="r"/>
                  <dgm:param type="txAnchorVert" val="mid"/>
                  <dgm:param type="txAnchorVertCh" val="mid"/>
                </dgm:alg>
              </dgm:else>
            </dgm:choose>
            <dgm:choose name="Name10">
              <dgm:if name="Name11" axis="ch" ptType="node" func="cnt" op="gte" val="1">
                <dgm:shape xmlns:r="http://schemas.openxmlformats.org/officeDocument/2006/relationships" type="rect" r:blip="">
                  <dgm:adjLst/>
                </dgm:shape>
              </dgm:if>
              <dgm:else name="Name12">
                <dgm:shape xmlns:r="http://schemas.openxmlformats.org/officeDocument/2006/relationships" type="rect" r:blip="" hideGeom="1">
                  <dgm:adjLst/>
                </dgm:shape>
              </dgm:else>
            </dgm:choose>
            <dgm:choose name="Name13">
              <dgm:if name="Name14" axis="ch" ptType="node" func="cnt" op="gte" val="1">
                <dgm:presOf axis="des" ptType="node"/>
              </dgm:if>
              <dgm:else name="Name15">
                <dgm:presOf/>
              </dgm:else>
            </dgm:choose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Parent" styleLbl="revTx">
            <dgm:varLst>
              <dgm:chMax val="1"/>
              <dgm:chPref val="0"/>
              <dgm:bulletEnabled val="1"/>
            </dgm:varLst>
            <dgm:alg type="tx">
              <dgm:param type="shpTxLTRAlignCh" val="ctr"/>
              <dgm:param type="txAnchorVert" val="mid"/>
            </dgm:alg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quarter" idx="1"/>
          </p:nvPr>
        </p:nvSpPr>
        <p:spPr>
          <a:xfrm>
            <a:off x="1588" y="0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2FAD34A0-94BC-4E70-9BC9-09CE8347CB97}" type="datetimeFigureOut">
              <a:rPr lang="he-IL" smtClean="0"/>
              <a:pPr/>
              <a:t>י"ג/אדר א/תשע"ו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2"/>
          </p:nvPr>
        </p:nvSpPr>
        <p:spPr>
          <a:xfrm>
            <a:off x="3886200" y="9428583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3"/>
          </p:nvPr>
        </p:nvSpPr>
        <p:spPr>
          <a:xfrm>
            <a:off x="1588" y="9428583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23790FF3-5D7D-4C99-B911-2B128D173184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38615549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ADA5D331-2D5B-427C-9B16-C2DEC8D4FECA}" type="datetimeFigureOut">
              <a:rPr lang="he-IL" smtClean="0"/>
              <a:pPr/>
              <a:t>י"ג/אדר א/תשע"ו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947738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715153"/>
            <a:ext cx="5486400" cy="4466987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9428583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9428583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079335AB-6E17-46FE-B1B1-C9BDB0750B19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9278743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9335AB-6E17-46FE-B1B1-C9BDB0750B19}" type="slidenum">
              <a:rPr lang="he-IL" smtClean="0"/>
              <a:pPr/>
              <a:t>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425197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מחקר חדש מגלה שמשקעי העשן הרעילים הנפלטים בעישון לא מתפוגגים במהרה. ברכיביהם נמצאים בין היתר מימן ציאנידי, עופרת ופחמן דו-חמצני</a:t>
            </a:r>
          </a:p>
          <a:p>
            <a:r>
              <a:rPr lang="he-I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he-I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9335AB-6E17-46FE-B1B1-C9BDB0750B19}" type="slidenum">
              <a:rPr lang="he-IL" smtClean="0"/>
              <a:pPr/>
              <a:t>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509113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baseline="0" dirty="0" smtClean="0"/>
              <a:t>בקרוב – גני שעשועים ומקומות נוספים (נמצא בשלבי חקיקה)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13A3EB-E1F6-4727-8F65-D5E088CC6DB6}" type="slidenum">
              <a:rPr lang="he-IL" smtClean="0"/>
              <a:pPr/>
              <a:t>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41984878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9335AB-6E17-46FE-B1B1-C9BDB0750B19}" type="slidenum">
              <a:rPr lang="he-IL" smtClean="0"/>
              <a:pPr/>
              <a:t>10</a:t>
            </a:fld>
            <a:endParaRPr lang="he-I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wmf"/><Relationship Id="rId4" Type="http://schemas.openxmlformats.org/officeDocument/2006/relationships/image" Target="../media/image7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שקופית כותרת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מלבן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מלבן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מלבן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מלבן 15"/>
          <p:cNvSpPr>
            <a:spLocks noChangeArrowheads="1"/>
          </p:cNvSpPr>
          <p:nvPr/>
        </p:nvSpPr>
        <p:spPr bwMode="white">
          <a:xfrm>
            <a:off x="0" y="3773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>
              <a:solidFill>
                <a:schemeClr val="tx2"/>
              </a:solidFill>
            </a:endParaRPr>
          </a:p>
        </p:txBody>
      </p:sp>
      <p:sp>
        <p:nvSpPr>
          <p:cNvPr id="12" name="מלבן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כותרת משנה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>
            <a:noAutofit/>
          </a:bodyPr>
          <a:lstStyle>
            <a:lvl1pPr marL="0" indent="0" algn="ctr">
              <a:buNone/>
              <a:defRPr sz="4500" b="1" cap="all" spc="250" baseline="0">
                <a:solidFill>
                  <a:schemeClr val="tx2"/>
                </a:solidFill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e-IL" dirty="0" smtClean="0"/>
              <a:t>לחץ כדי לערוך סגנון כותרת משנה של תבנית בסיס</a:t>
            </a:r>
            <a:endParaRPr kumimoji="0" lang="en-US" dirty="0"/>
          </a:p>
        </p:txBody>
      </p:sp>
      <p:sp>
        <p:nvSpPr>
          <p:cNvPr id="28" name="מציין מיקום של תאריך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  <a:cs typeface="+mj-cs"/>
              </a:defRPr>
            </a:lvl1pPr>
          </a:lstStyle>
          <a:p>
            <a:endParaRPr lang="he-IL" dirty="0"/>
          </a:p>
        </p:txBody>
      </p:sp>
      <p:sp>
        <p:nvSpPr>
          <p:cNvPr id="17" name="מציין מיקום של כותרת תחתונה 16"/>
          <p:cNvSpPr>
            <a:spLocks noGrp="1"/>
          </p:cNvSpPr>
          <p:nvPr>
            <p:ph type="ftr" sz="quarter" idx="11"/>
          </p:nvPr>
        </p:nvSpPr>
        <p:spPr>
          <a:xfrm>
            <a:off x="251520" y="6381328"/>
            <a:ext cx="1800200" cy="365760"/>
          </a:xfrm>
        </p:spPr>
        <p:txBody>
          <a:bodyPr/>
          <a:lstStyle/>
          <a:p>
            <a:pPr algn="ctr"/>
            <a:r>
              <a:rPr lang="he-IL" dirty="0" smtClean="0"/>
              <a:t>                             </a:t>
            </a:r>
            <a:r>
              <a:rPr lang="he-IL" sz="1600" dirty="0" smtClean="0"/>
              <a:t>©  </a:t>
            </a:r>
            <a:endParaRPr lang="he-IL" sz="1600" dirty="0"/>
          </a:p>
        </p:txBody>
      </p:sp>
      <p:sp>
        <p:nvSpPr>
          <p:cNvPr id="7" name="מחבר ישר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מלבן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4" name="אליפסה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כותרת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tx2"/>
                </a:solidFill>
              </a:defRPr>
            </a:lvl1pPr>
          </a:lstStyle>
          <a:p>
            <a:r>
              <a:rPr kumimoji="0" lang="he-IL" dirty="0" smtClean="0"/>
              <a:t>לחץ כדי לערוך סגנון כותרת של תבנית בסיס</a:t>
            </a:r>
            <a:endParaRPr kumimoji="0" lang="en-US" dirty="0"/>
          </a:p>
        </p:txBody>
      </p:sp>
      <p:pic>
        <p:nvPicPr>
          <p:cNvPr id="2055" name="Picture 7" descr="http://www.dreambank.org/images/facebook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6304" y="6391656"/>
            <a:ext cx="307848" cy="307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תמונה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8490" y="283574"/>
            <a:ext cx="1475198" cy="1202140"/>
          </a:xfrm>
          <a:prstGeom prst="rect">
            <a:avLst/>
          </a:prstGeom>
        </p:spPr>
      </p:pic>
      <p:pic>
        <p:nvPicPr>
          <p:cNvPr id="1029" name="Picture 5"/>
          <p:cNvPicPr>
            <a:picLocks noChangeAspect="1" noChangeArrowheads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017"/>
          <a:stretch/>
        </p:blipFill>
        <p:spPr bwMode="auto">
          <a:xfrm>
            <a:off x="7020272" y="380753"/>
            <a:ext cx="1492201" cy="14640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2" descr="C:\Documents and Settings\Irit Mentesh\Local Settings\Temporary Internet Files\Content.IE5\EA2ENY22\MC900290958[1].wmf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03398" y="2169691"/>
            <a:ext cx="537204" cy="500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3C04B-33B7-4B04-BF1D-095AEF8200F1}" type="datetimeFigureOut">
              <a:rPr lang="he-IL" smtClean="0"/>
              <a:pPr/>
              <a:t>י"ג/אדר א/תשע"ו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כותרת אנכית וטקסט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לבן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מלבן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מלבן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מלבן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מלבן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מלבן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מחבר ישר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אליפסה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אליפסה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C8E98EBF-0E72-4BBB-8FC8-4171FDB8053F}" type="slidenum">
              <a:rPr lang="he-IL" smtClean="0"/>
              <a:pPr/>
              <a:t>‹#›</a:t>
            </a:fld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3C04B-33B7-4B04-BF1D-095AEF8200F1}" type="datetimeFigureOut">
              <a:rPr lang="he-IL" smtClean="0"/>
              <a:pPr/>
              <a:t>י"ג/אדר א/תשע"ו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pic>
        <p:nvPicPr>
          <p:cNvPr id="16" name="Picture 2" descr="C:\Documents and Settings\Irit Mentesh\Local Settings\Temporary Internet Files\Content.IE5\EA2ENY22\MC900290958[1].wm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28488" y="3038074"/>
            <a:ext cx="432047" cy="402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3C04B-33B7-4B04-BF1D-095AEF8200F1}" type="datetimeFigureOut">
              <a:rPr lang="he-IL" smtClean="0"/>
              <a:pPr/>
              <a:t>י"ג/אדר א/תשע"ו</a:t>
            </a:fld>
            <a:endParaRPr lang="he-IL" dirty="0"/>
          </a:p>
        </p:txBody>
      </p:sp>
      <p:sp>
        <p:nvSpPr>
          <p:cNvPr id="8" name="מציין מיקום תוכן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 eaLnBrk="1" latinLnBrk="0" hangingPunct="1"/>
            <a:r>
              <a:rPr lang="he-IL" dirty="0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dirty="0" smtClean="0"/>
              <a:t>רמה שנייה</a:t>
            </a:r>
          </a:p>
          <a:p>
            <a:pPr lvl="2" eaLnBrk="1" latinLnBrk="0" hangingPunct="1"/>
            <a:r>
              <a:rPr lang="he-IL" dirty="0" smtClean="0"/>
              <a:t>רמה שלישית</a:t>
            </a:r>
          </a:p>
          <a:p>
            <a:pPr lvl="3" eaLnBrk="1" latinLnBrk="0" hangingPunct="1"/>
            <a:r>
              <a:rPr lang="he-IL" dirty="0" smtClean="0"/>
              <a:t>רמה רביעית</a:t>
            </a:r>
          </a:p>
          <a:p>
            <a:pPr lvl="4" eaLnBrk="1" latinLnBrk="0" hangingPunct="1"/>
            <a:r>
              <a:rPr lang="he-IL" dirty="0" smtClean="0"/>
              <a:t>רמה חמישית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כותרת מקטע עליונה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מלבן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מלבן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מלבן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מלבן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מלבן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מלבן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</p:txBody>
      </p:sp>
      <p:sp>
        <p:nvSpPr>
          <p:cNvPr id="13" name="מלבן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מלבן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3C04B-33B7-4B04-BF1D-095AEF8200F1}" type="datetimeFigureOut">
              <a:rPr lang="he-IL" smtClean="0"/>
              <a:pPr/>
              <a:t>י"ג/אדר א/תשע"ו</a:t>
            </a:fld>
            <a:endParaRPr lang="he-IL"/>
          </a:p>
        </p:txBody>
      </p:sp>
      <p:sp>
        <p:nvSpPr>
          <p:cNvPr id="8" name="מחבר ישר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אליפסה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אליפסה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8E98EBF-0E72-4BBB-8FC8-4171FDB8053F}" type="slidenum">
              <a:rPr lang="he-IL" smtClean="0"/>
              <a:pPr/>
              <a:t>‹#›</a:t>
            </a:fld>
            <a:endParaRPr lang="he-IL"/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kumimoji="0" lang="he-IL" dirty="0" smtClean="0"/>
              <a:t>לחץ כדי לערוך סגנון כותרת של תבנית בסיס</a:t>
            </a:r>
            <a:endParaRPr kumimoji="0" lang="en-US" dirty="0"/>
          </a:p>
        </p:txBody>
      </p:sp>
      <p:pic>
        <p:nvPicPr>
          <p:cNvPr id="21" name="תמונה 2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1" y="5801539"/>
            <a:ext cx="1080120" cy="867821"/>
          </a:xfrm>
          <a:prstGeom prst="rect">
            <a:avLst/>
          </a:prstGeom>
        </p:spPr>
      </p:pic>
      <p:sp>
        <p:nvSpPr>
          <p:cNvPr id="23" name="TextBox 22"/>
          <p:cNvSpPr txBox="1"/>
          <p:nvPr userDrawn="1"/>
        </p:nvSpPr>
        <p:spPr>
          <a:xfrm>
            <a:off x="899592" y="6381328"/>
            <a:ext cx="1008112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he-IL" sz="1400" dirty="0" smtClean="0"/>
              <a:t>©</a:t>
            </a:r>
            <a:endParaRPr lang="he-IL" sz="1400" dirty="0"/>
          </a:p>
        </p:txBody>
      </p:sp>
      <p:pic>
        <p:nvPicPr>
          <p:cNvPr id="22" name="Picture 2" descr="C:\Documents and Settings\Irit Mentesh\Local Settings\Temporary Internet Files\Content.IE5\EA2ENY22\MC900290958[1].wmf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46832" y="2236999"/>
            <a:ext cx="432047" cy="402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r>
              <a:rPr kumimoji="0" lang="he-IL" dirty="0" smtClean="0"/>
              <a:t>לחץ כדי לערוך סגנון כותרת של תבנית בסיס</a:t>
            </a:r>
            <a:endParaRPr kumimoji="0" lang="en-US" dirty="0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4D93C04B-33B7-4B04-BF1D-095AEF8200F1}" type="datetimeFigureOut">
              <a:rPr lang="he-IL" smtClean="0"/>
              <a:pPr/>
              <a:t>י"ג/אדר א/תשע"ו</a:t>
            </a:fld>
            <a:endParaRPr lang="he-IL"/>
          </a:p>
        </p:txBody>
      </p:sp>
      <p:sp>
        <p:nvSpPr>
          <p:cNvPr id="8" name="מחבר ישר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מציין מיקום תוכן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he-IL" dirty="0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dirty="0" smtClean="0"/>
              <a:t>רמה שנייה</a:t>
            </a:r>
          </a:p>
          <a:p>
            <a:pPr lvl="2" eaLnBrk="1" latinLnBrk="0" hangingPunct="1"/>
            <a:r>
              <a:rPr lang="he-IL" dirty="0" smtClean="0"/>
              <a:t>רמה שלישית</a:t>
            </a:r>
          </a:p>
          <a:p>
            <a:pPr lvl="3" eaLnBrk="1" latinLnBrk="0" hangingPunct="1"/>
            <a:r>
              <a:rPr lang="he-IL" dirty="0" smtClean="0"/>
              <a:t>רמה רביעית</a:t>
            </a:r>
          </a:p>
          <a:p>
            <a:pPr lvl="4" eaLnBrk="1" latinLnBrk="0" hangingPunct="1"/>
            <a:r>
              <a:rPr lang="he-IL" dirty="0" smtClean="0"/>
              <a:t>רמה חמישית</a:t>
            </a:r>
            <a:endParaRPr kumimoji="0" lang="en-US" dirty="0"/>
          </a:p>
        </p:txBody>
      </p:sp>
      <p:sp>
        <p:nvSpPr>
          <p:cNvPr id="12" name="מציין מיקום תוכן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he-IL" dirty="0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dirty="0" smtClean="0"/>
              <a:t>רמה שנייה</a:t>
            </a:r>
          </a:p>
          <a:p>
            <a:pPr lvl="2" eaLnBrk="1" latinLnBrk="0" hangingPunct="1"/>
            <a:r>
              <a:rPr lang="he-IL" dirty="0" smtClean="0"/>
              <a:t>רמה שלישית</a:t>
            </a:r>
          </a:p>
          <a:p>
            <a:pPr lvl="3" eaLnBrk="1" latinLnBrk="0" hangingPunct="1"/>
            <a:r>
              <a:rPr lang="he-IL" dirty="0" smtClean="0"/>
              <a:t>רמה רביעית</a:t>
            </a:r>
          </a:p>
          <a:p>
            <a:pPr lvl="4" eaLnBrk="1" latinLnBrk="0" hangingPunct="1"/>
            <a:r>
              <a:rPr lang="he-IL" dirty="0" smtClean="0"/>
              <a:t>רמה חמישית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השוואה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חבר ישר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מלבן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מלבן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מלבן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מלבן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מלבן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מלבן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e-IL" dirty="0" smtClean="0"/>
              <a:t>לחץ כדי לערוך סגנונות טקסט של תבנית בסיס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e-IL" dirty="0" smtClean="0"/>
              <a:t>לחץ כדי לערוך סגנונות טקסט של תבנית בסיס</a:t>
            </a:r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3C04B-33B7-4B04-BF1D-095AEF8200F1}" type="datetimeFigureOut">
              <a:rPr lang="he-IL" smtClean="0"/>
              <a:pPr/>
              <a:t>י"ג/אדר א/תשע"ו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he-IL"/>
          </a:p>
        </p:txBody>
      </p:sp>
      <p:sp>
        <p:nvSpPr>
          <p:cNvPr id="15" name="מחבר ישר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מלבן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מציין מיקום תוכן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26" name="מציין מיקום תוכן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he-IL" dirty="0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dirty="0" smtClean="0"/>
              <a:t>רמה שנייה</a:t>
            </a:r>
          </a:p>
          <a:p>
            <a:pPr lvl="2" eaLnBrk="1" latinLnBrk="0" hangingPunct="1"/>
            <a:r>
              <a:rPr lang="he-IL" dirty="0" smtClean="0"/>
              <a:t>רמה שלישית</a:t>
            </a:r>
          </a:p>
          <a:p>
            <a:pPr lvl="3" eaLnBrk="1" latinLnBrk="0" hangingPunct="1"/>
            <a:r>
              <a:rPr lang="he-IL" dirty="0" smtClean="0"/>
              <a:t>רמה רביעית</a:t>
            </a:r>
          </a:p>
          <a:p>
            <a:pPr lvl="4" eaLnBrk="1" latinLnBrk="0" hangingPunct="1"/>
            <a:r>
              <a:rPr lang="he-IL" dirty="0" smtClean="0"/>
              <a:t>רמה חמישית</a:t>
            </a:r>
            <a:endParaRPr kumimoji="0" lang="en-US" dirty="0"/>
          </a:p>
        </p:txBody>
      </p:sp>
      <p:sp>
        <p:nvSpPr>
          <p:cNvPr id="25" name="אליפסה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אליפסה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C8E98EBF-0E72-4BBB-8FC8-4171FDB8053F}" type="slidenum">
              <a:rPr lang="he-IL" smtClean="0"/>
              <a:pPr/>
              <a:t>‹#›</a:t>
            </a:fld>
            <a:endParaRPr lang="he-IL"/>
          </a:p>
        </p:txBody>
      </p:sp>
      <p:sp>
        <p:nvSpPr>
          <p:cNvPr id="23" name="כותרת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pic>
        <p:nvPicPr>
          <p:cNvPr id="29" name="תמונה 2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1" y="5801539"/>
            <a:ext cx="1080120" cy="867821"/>
          </a:xfrm>
          <a:prstGeom prst="rect">
            <a:avLst/>
          </a:prstGeom>
        </p:spPr>
      </p:pic>
      <p:sp>
        <p:nvSpPr>
          <p:cNvPr id="32" name="TextBox 31"/>
          <p:cNvSpPr txBox="1"/>
          <p:nvPr userDrawn="1"/>
        </p:nvSpPr>
        <p:spPr>
          <a:xfrm>
            <a:off x="899592" y="6381328"/>
            <a:ext cx="1008112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he-IL" sz="1400" dirty="0" smtClean="0"/>
              <a:t>©</a:t>
            </a:r>
            <a:endParaRPr lang="he-IL" sz="1400" dirty="0"/>
          </a:p>
        </p:txBody>
      </p:sp>
      <p:pic>
        <p:nvPicPr>
          <p:cNvPr id="28" name="Picture 2" descr="C:\Documents and Settings\Irit Mentesh\Local Settings\Temporary Internet Files\Content.IE5\EA2ENY22\MC900290958[1].wmf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46451" y="1059435"/>
            <a:ext cx="432047" cy="402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3C04B-33B7-4B04-BF1D-095AEF8200F1}" type="datetimeFigureOut">
              <a:rPr lang="he-IL" smtClean="0"/>
              <a:pPr/>
              <a:t>י"ג/אדר א/תשע"ו</a:t>
            </a:fld>
            <a:endParaRPr lang="he-IL" dirty="0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C8E98EBF-0E72-4BBB-8FC8-4171FDB8053F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לבן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מלבן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מלבן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מלבן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מלבן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מלבן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3C04B-33B7-4B04-BF1D-095AEF8200F1}" type="datetimeFigureOut">
              <a:rPr lang="he-IL" smtClean="0"/>
              <a:pPr/>
              <a:t>י"ג/אדר א/תשע"ו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8E98EBF-0E72-4BBB-8FC8-4171FDB8053F}" type="slidenum">
              <a:rPr lang="he-IL" smtClean="0"/>
              <a:pPr/>
              <a:t>‹#›</a:t>
            </a:fld>
            <a:endParaRPr lang="he-IL"/>
          </a:p>
        </p:txBody>
      </p:sp>
      <p:pic>
        <p:nvPicPr>
          <p:cNvPr id="11" name="תמונה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1" y="5801539"/>
            <a:ext cx="1080120" cy="8678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תוכן עם כיתוב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מלבן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מלבן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מלבן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מלבן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מלבן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מלבן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kumimoji="0" lang="he-IL" dirty="0" smtClean="0"/>
              <a:t>לחץ כדי לערוך סגנון כותרת של תבנית בסיס</a:t>
            </a:r>
            <a:endParaRPr kumimoji="0" lang="en-US" dirty="0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</p:txBody>
      </p:sp>
      <p:sp>
        <p:nvSpPr>
          <p:cNvPr id="8" name="מלבן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מחבר ישר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מציין מיקום תוכן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he-IL" dirty="0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dirty="0" smtClean="0"/>
              <a:t>רמה שנייה</a:t>
            </a:r>
          </a:p>
          <a:p>
            <a:pPr lvl="2" eaLnBrk="1" latinLnBrk="0" hangingPunct="1"/>
            <a:r>
              <a:rPr lang="he-IL" dirty="0" smtClean="0"/>
              <a:t>רמה שלישית</a:t>
            </a:r>
          </a:p>
          <a:p>
            <a:pPr lvl="3" eaLnBrk="1" latinLnBrk="0" hangingPunct="1"/>
            <a:r>
              <a:rPr lang="he-IL" dirty="0" smtClean="0"/>
              <a:t>רמה רביעית</a:t>
            </a:r>
          </a:p>
          <a:p>
            <a:pPr lvl="4" eaLnBrk="1" latinLnBrk="0" hangingPunct="1"/>
            <a:r>
              <a:rPr lang="he-IL" dirty="0" smtClean="0"/>
              <a:t>רמה חמישית</a:t>
            </a:r>
            <a:endParaRPr kumimoji="0" lang="en-US" dirty="0"/>
          </a:p>
        </p:txBody>
      </p:sp>
      <p:sp>
        <p:nvSpPr>
          <p:cNvPr id="10" name="אליפסה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אליפסה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8E98EBF-0E72-4BBB-8FC8-4171FDB8053F}" type="slidenum">
              <a:rPr lang="he-IL" smtClean="0"/>
              <a:pPr/>
              <a:t>‹#›</a:t>
            </a:fld>
            <a:endParaRPr lang="he-IL"/>
          </a:p>
        </p:txBody>
      </p:sp>
      <p:sp>
        <p:nvSpPr>
          <p:cNvPr id="21" name="מלבן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3C04B-33B7-4B04-BF1D-095AEF8200F1}" type="datetimeFigureOut">
              <a:rPr lang="he-IL" smtClean="0"/>
              <a:pPr/>
              <a:t>י"ג/אדר א/תשע"ו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he-IL" dirty="0"/>
          </a:p>
        </p:txBody>
      </p:sp>
      <p:pic>
        <p:nvPicPr>
          <p:cNvPr id="23" name="תמונה 2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1" y="5801539"/>
            <a:ext cx="1080120" cy="867821"/>
          </a:xfrm>
          <a:prstGeom prst="rect">
            <a:avLst/>
          </a:prstGeom>
        </p:spPr>
      </p:pic>
      <p:sp>
        <p:nvSpPr>
          <p:cNvPr id="22" name="TextBox 21"/>
          <p:cNvSpPr txBox="1"/>
          <p:nvPr userDrawn="1"/>
        </p:nvSpPr>
        <p:spPr>
          <a:xfrm>
            <a:off x="971600" y="6381328"/>
            <a:ext cx="1008112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he-IL" sz="1400" dirty="0" smtClean="0"/>
              <a:t>©</a:t>
            </a:r>
            <a:endParaRPr lang="he-IL" sz="1400" dirty="0"/>
          </a:p>
        </p:txBody>
      </p:sp>
      <p:pic>
        <p:nvPicPr>
          <p:cNvPr id="25" name="Picture 2" descr="C:\Documents and Settings\Irit Mentesh\Local Settings\Temporary Internet Files\Content.IE5\EA2ENY22\MC900290958[1].wmf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75643" y="361903"/>
            <a:ext cx="432047" cy="402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מחבר ישר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מלבן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מלבן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מלבן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מלבן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מלבן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מלבן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מלבן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אליפסה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אליפסה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C8E98EBF-0E72-4BBB-8FC8-4171FDB8053F}" type="slidenum">
              <a:rPr lang="he-IL" smtClean="0"/>
              <a:pPr/>
              <a:t>‹#›</a:t>
            </a:fld>
            <a:endParaRPr lang="he-IL"/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he-IL" smtClean="0"/>
              <a:t>לחץ על הסמל כדי להוסיף תמונה</a:t>
            </a:r>
            <a:endParaRPr kumimoji="0" lang="en-US" dirty="0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e-IL" dirty="0" smtClean="0"/>
              <a:t>לחץ כדי לערוך סגנונות טקסט של תבנית בסיס</a:t>
            </a:r>
          </a:p>
        </p:txBody>
      </p:sp>
      <p:sp>
        <p:nvSpPr>
          <p:cNvPr id="22" name="מלבן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4D93C04B-33B7-4B04-BF1D-095AEF8200F1}" type="datetimeFigureOut">
              <a:rPr lang="he-IL" smtClean="0"/>
              <a:pPr/>
              <a:t>י"ג/אדר א/תשע"ו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he-IL"/>
          </a:p>
        </p:txBody>
      </p:sp>
      <p:pic>
        <p:nvPicPr>
          <p:cNvPr id="24" name="תמונה 2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1" y="5801539"/>
            <a:ext cx="1080120" cy="867821"/>
          </a:xfrm>
          <a:prstGeom prst="rect">
            <a:avLst/>
          </a:prstGeom>
        </p:spPr>
      </p:pic>
      <p:sp>
        <p:nvSpPr>
          <p:cNvPr id="26" name="TextBox 25"/>
          <p:cNvSpPr txBox="1"/>
          <p:nvPr userDrawn="1"/>
        </p:nvSpPr>
        <p:spPr>
          <a:xfrm>
            <a:off x="971600" y="6381328"/>
            <a:ext cx="1008112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he-IL" sz="1400" dirty="0" smtClean="0"/>
              <a:t>©</a:t>
            </a:r>
            <a:endParaRPr lang="he-IL" sz="1400" dirty="0"/>
          </a:p>
        </p:txBody>
      </p:sp>
      <p:pic>
        <p:nvPicPr>
          <p:cNvPr id="25" name="Picture 2" descr="C:\Documents and Settings\Irit Mentesh\Local Settings\Temporary Internet Files\Content.IE5\EA2ENY22\MC900290958[1].wmf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84176" y="354090"/>
            <a:ext cx="432047" cy="402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מלבן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מלבן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מלבן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מלבן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מלבן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מציין מיקום של תאריך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4D93C04B-33B7-4B04-BF1D-095AEF8200F1}" type="datetimeFigureOut">
              <a:rPr lang="he-IL" smtClean="0"/>
              <a:pPr/>
              <a:t>י"ג/אדר א/תשע"ו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he-IL" dirty="0"/>
          </a:p>
        </p:txBody>
      </p:sp>
      <p:sp>
        <p:nvSpPr>
          <p:cNvPr id="8" name="מלבן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מחבר ישר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אליפסה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מציין מיקום של מספר שקופית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8E98EBF-0E72-4BBB-8FC8-4171FDB8053F}" type="slidenum">
              <a:rPr lang="he-IL" smtClean="0"/>
              <a:pPr/>
              <a:t>‹#›</a:t>
            </a:fld>
            <a:endParaRPr lang="he-IL"/>
          </a:p>
        </p:txBody>
      </p:sp>
      <p:sp>
        <p:nvSpPr>
          <p:cNvPr id="22" name="מציין מיקום של כותרת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13" name="מציין מיקום טקסט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e-IL" dirty="0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kumimoji="0" lang="he-IL" dirty="0" smtClean="0"/>
              <a:t>רמה שנייה</a:t>
            </a:r>
          </a:p>
          <a:p>
            <a:pPr lvl="2" eaLnBrk="1" latinLnBrk="0" hangingPunct="1"/>
            <a:r>
              <a:rPr kumimoji="0" lang="he-IL" dirty="0" smtClean="0"/>
              <a:t>רמה שלישית</a:t>
            </a:r>
          </a:p>
          <a:p>
            <a:pPr lvl="3" eaLnBrk="1" latinLnBrk="0" hangingPunct="1"/>
            <a:r>
              <a:rPr kumimoji="0" lang="he-IL" dirty="0" smtClean="0"/>
              <a:t>רמה רביעית</a:t>
            </a:r>
          </a:p>
          <a:p>
            <a:pPr lvl="4" eaLnBrk="1" latinLnBrk="0" hangingPunct="1"/>
            <a:r>
              <a:rPr kumimoji="0" lang="he-IL" dirty="0" smtClean="0"/>
              <a:t>רמה חמישית</a:t>
            </a:r>
            <a:endParaRPr kumimoji="0" lang="en-US" dirty="0"/>
          </a:p>
        </p:txBody>
      </p:sp>
      <p:pic>
        <p:nvPicPr>
          <p:cNvPr id="21" name="תמונה 20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1" y="5801539"/>
            <a:ext cx="1080120" cy="867821"/>
          </a:xfrm>
          <a:prstGeom prst="rect">
            <a:avLst/>
          </a:prstGeom>
        </p:spPr>
      </p:pic>
      <p:sp>
        <p:nvSpPr>
          <p:cNvPr id="2" name="TextBox 1"/>
          <p:cNvSpPr txBox="1"/>
          <p:nvPr userDrawn="1"/>
        </p:nvSpPr>
        <p:spPr>
          <a:xfrm>
            <a:off x="899592" y="6381328"/>
            <a:ext cx="1008112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he-IL" sz="1400" dirty="0" smtClean="0"/>
              <a:t>©</a:t>
            </a:r>
            <a:endParaRPr lang="he-IL" sz="1400" dirty="0"/>
          </a:p>
        </p:txBody>
      </p:sp>
      <p:pic>
        <p:nvPicPr>
          <p:cNvPr id="20" name="Picture 2" descr="C:\Documents and Settings\Irit Mentesh\Local Settings\Temporary Internet Files\Content.IE5\EA2ENY22\MC900290958[1].wmf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55977" y="1059435"/>
            <a:ext cx="432047" cy="402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78" r:id="rId1"/>
    <p:sldLayoutId id="2147483879" r:id="rId2"/>
    <p:sldLayoutId id="2147483880" r:id="rId3"/>
    <p:sldLayoutId id="2147483881" r:id="rId4"/>
    <p:sldLayoutId id="2147483882" r:id="rId5"/>
    <p:sldLayoutId id="2147483883" r:id="rId6"/>
    <p:sldLayoutId id="2147483884" r:id="rId7"/>
    <p:sldLayoutId id="2147483885" r:id="rId8"/>
    <p:sldLayoutId id="2147483886" r:id="rId9"/>
    <p:sldLayoutId id="2147483887" r:id="rId10"/>
    <p:sldLayoutId id="2147483888" r:id="rId11"/>
  </p:sldLayoutIdLst>
  <p:timing>
    <p:tnLst>
      <p:par>
        <p:cTn id="1" dur="indefinite" restart="never" nodeType="tmRoot"/>
      </p:par>
    </p:tnLst>
  </p:timing>
  <p:txStyles>
    <p:titleStyle>
      <a:lvl1pPr algn="ctr" rtl="1" eaLnBrk="1" latinLnBrk="0" hangingPunct="1">
        <a:spcBef>
          <a:spcPct val="0"/>
        </a:spcBef>
        <a:buNone/>
        <a:defRPr kumimoji="0" sz="33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j-cs"/>
        </a:defRPr>
      </a:lvl1pPr>
      <a:lvl2pPr marL="548640" indent="-274320" algn="r" rtl="1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j-cs"/>
        </a:defRPr>
      </a:lvl2pPr>
      <a:lvl3pPr marL="822960" indent="-228600" algn="r" rtl="1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j-cs"/>
        </a:defRPr>
      </a:lvl3pPr>
      <a:lvl4pPr marL="1097280" indent="-228600" algn="r" rtl="1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j-cs"/>
        </a:defRPr>
      </a:lvl4pPr>
      <a:lvl5pPr marL="1371600" indent="-228600" algn="r" rtl="1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j-cs"/>
        </a:defRPr>
      </a:lvl5pPr>
      <a:lvl6pPr marL="1645920" indent="-182880" algn="r" rtl="1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r" rtl="1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r" rtl="1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r" rtl="1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העישון: גורם המוות מס' 1 בעולם הניתן למניעה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e-IL" dirty="0" smtClean="0"/>
              <a:t>ארגון </a:t>
            </a:r>
            <a:r>
              <a:rPr lang="he-IL" dirty="0"/>
              <a:t>הבריאות העולמי </a:t>
            </a:r>
            <a:r>
              <a:rPr lang="he-IL" dirty="0" smtClean="0"/>
              <a:t>קבע: </a:t>
            </a:r>
          </a:p>
          <a:p>
            <a:pPr marL="0" indent="0">
              <a:buNone/>
            </a:pPr>
            <a:r>
              <a:rPr lang="he-IL" b="1" dirty="0" smtClean="0"/>
              <a:t>עישון </a:t>
            </a:r>
            <a:r>
              <a:rPr lang="he-IL" b="1" dirty="0"/>
              <a:t>הינו גורם המוות מספר 1 בעולם הניתן </a:t>
            </a:r>
            <a:r>
              <a:rPr lang="he-IL" b="1" dirty="0" smtClean="0"/>
              <a:t>למניעה.</a:t>
            </a:r>
            <a:r>
              <a:rPr lang="en-US" b="1" dirty="0"/>
              <a:t/>
            </a:r>
            <a:br>
              <a:rPr lang="en-US" b="1" dirty="0"/>
            </a:br>
            <a:endParaRPr lang="en-US" b="1" dirty="0" smtClean="0"/>
          </a:p>
          <a:p>
            <a:pPr marL="0" indent="0">
              <a:buNone/>
            </a:pPr>
            <a:r>
              <a:rPr lang="he-IL" dirty="0"/>
              <a:t>העישון גורם לתחלואה קשה ולנכויות, בעיקר למחלות לב וכלי דם, מחלות נשימה וסרטן.</a:t>
            </a:r>
            <a:endParaRPr lang="en-US" dirty="0"/>
          </a:p>
          <a:p>
            <a:pPr marL="0" indent="0">
              <a:buNone/>
            </a:pPr>
            <a:endParaRPr lang="he-IL" dirty="0"/>
          </a:p>
          <a:p>
            <a:pPr marL="0" indent="0">
              <a:buNone/>
            </a:pPr>
            <a:r>
              <a:rPr lang="he-IL" dirty="0" smtClean="0"/>
              <a:t>כ-8,000 איש  מתים מדי שנה בישראל כתוצאה מנזקי העישון, מתוכם כ- 700 מעשנים פאסיביים.*</a:t>
            </a:r>
            <a:r>
              <a:rPr lang="en-US" dirty="0" smtClean="0"/>
              <a:t/>
            </a:r>
            <a:br>
              <a:rPr lang="en-US" dirty="0" smtClean="0"/>
            </a:br>
            <a:endParaRPr lang="he-IL" dirty="0" smtClean="0"/>
          </a:p>
        </p:txBody>
      </p:sp>
      <p:sp>
        <p:nvSpPr>
          <p:cNvPr id="4" name="מלבן 3"/>
          <p:cNvSpPr/>
          <p:nvPr/>
        </p:nvSpPr>
        <p:spPr>
          <a:xfrm>
            <a:off x="2846130" y="6021288"/>
            <a:ext cx="59490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dirty="0" smtClean="0">
                <a:cs typeface="+mj-cs"/>
              </a:rPr>
              <a:t>*דו"ח שר הבריאות על העישון לשנת 2014, פורסם במאי 2015.</a:t>
            </a:r>
            <a:endParaRPr lang="en-US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10895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תחנות המרכז-"ערוצים"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he-IL" dirty="0" smtClean="0"/>
              <a:t>      ערוץ הנוער- ידע ומודעות לנזקי העישון</a:t>
            </a:r>
          </a:p>
          <a:p>
            <a:pPr>
              <a:buNone/>
            </a:pPr>
            <a:r>
              <a:rPr lang="he-IL" dirty="0" smtClean="0"/>
              <a:t>  </a:t>
            </a:r>
          </a:p>
          <a:p>
            <a:r>
              <a:rPr lang="he-IL" dirty="0" smtClean="0"/>
              <a:t>     ערוץ הילדים-בירור עמדות והתנהגויות</a:t>
            </a:r>
          </a:p>
          <a:p>
            <a:endParaRPr lang="he-IL" dirty="0" smtClean="0"/>
          </a:p>
          <a:p>
            <a:r>
              <a:rPr lang="he-IL" dirty="0" smtClean="0"/>
              <a:t>     ערוץ הכנסת- עישון וחקיקה</a:t>
            </a:r>
          </a:p>
          <a:p>
            <a:endParaRPr lang="he-IL" dirty="0" smtClean="0"/>
          </a:p>
          <a:p>
            <a:r>
              <a:rPr lang="he-IL" dirty="0" smtClean="0"/>
              <a:t>      הערוץ הירוק- מודעות אישית וסביבתית</a:t>
            </a:r>
          </a:p>
          <a:p>
            <a:endParaRPr lang="he-IL" dirty="0" smtClean="0"/>
          </a:p>
          <a:p>
            <a:r>
              <a:rPr lang="he-IL" dirty="0" smtClean="0"/>
              <a:t>      ערוץ הפרסומות-השפעת המדיה</a:t>
            </a:r>
          </a:p>
          <a:p>
            <a:endParaRPr lang="he-IL" dirty="0" smtClean="0"/>
          </a:p>
          <a:p>
            <a:r>
              <a:rPr lang="he-IL" dirty="0" smtClean="0"/>
              <a:t>     ערוץ הבריאות-קידום בריאות אישי וציבורי</a:t>
            </a:r>
          </a:p>
          <a:p>
            <a:endParaRPr lang="he-IL" dirty="0" smtClean="0"/>
          </a:p>
          <a:p>
            <a:r>
              <a:rPr lang="he-IL" b="1" dirty="0" smtClean="0"/>
              <a:t>לסיכום הפעילות ערב הורים ותלמידים:שיח סביב שולחנות עגולים</a:t>
            </a:r>
          </a:p>
          <a:p>
            <a:endParaRPr lang="he-IL" dirty="0" smtClean="0"/>
          </a:p>
          <a:p>
            <a:endParaRPr lang="he-IL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301752" y="188640"/>
            <a:ext cx="8158680" cy="1008112"/>
          </a:xfrm>
        </p:spPr>
        <p:txBody>
          <a:bodyPr>
            <a:normAutofit/>
          </a:bodyPr>
          <a:lstStyle/>
          <a:p>
            <a:r>
              <a:rPr lang="he-IL" sz="2000" dirty="0" smtClean="0">
                <a:solidFill>
                  <a:schemeClr val="accent1">
                    <a:lumMod val="75000"/>
                  </a:schemeClr>
                </a:solidFill>
              </a:rPr>
              <a:t>השוואה בממצאי סקר 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HBSC</a:t>
            </a:r>
            <a:r>
              <a:rPr lang="he-IL" sz="2000" dirty="0" smtClean="0">
                <a:solidFill>
                  <a:schemeClr val="accent1">
                    <a:lumMod val="75000"/>
                  </a:schemeClr>
                </a:solidFill>
              </a:rPr>
              <a:t> על שיעורי עישון סיגריות ומוצרי טבק בקרב  בני נוער(כיתות ו',ח',י') בין שנת 2011 לבין שנת 2014 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he-IL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endParaRPr lang="en-US" dirty="0" smtClean="0"/>
          </a:p>
          <a:p>
            <a:r>
              <a:rPr lang="he-IL" dirty="0" smtClean="0"/>
              <a:t>אחוז בני הנוער שדיווחו, כי הם </a:t>
            </a:r>
            <a:r>
              <a:rPr lang="he-IL" b="1" dirty="0" smtClean="0"/>
              <a:t>מעשנים לפחות פעם ביום סיגריות או מוצרי טבק אחרים</a:t>
            </a:r>
            <a:endParaRPr lang="en-US" dirty="0" smtClean="0"/>
          </a:p>
          <a:p>
            <a:pPr>
              <a:buNone/>
            </a:pPr>
            <a:r>
              <a:rPr lang="he-IL" dirty="0" smtClean="0"/>
              <a:t>  נמצא בעלייה חדה בקרב בנות מהמגזר הערבי (1.9 אחוזים בסקר שנת 2011 לעומת 4.4 אחוזים ב-2014 )</a:t>
            </a:r>
            <a:endParaRPr lang="en-US" dirty="0" smtClean="0"/>
          </a:p>
          <a:p>
            <a:r>
              <a:rPr lang="he-IL" dirty="0" smtClean="0"/>
              <a:t>בקרב בנים מהמגזר הערבי ישנה עלייה מתונה מ-10.6 אחוזים בשנת 2011  ל-11.4 אחוזים בשנת 2014.</a:t>
            </a:r>
            <a:endParaRPr lang="en-US" dirty="0" smtClean="0"/>
          </a:p>
          <a:p>
            <a:r>
              <a:rPr lang="he-IL" dirty="0" smtClean="0"/>
              <a:t>בקרב בנות יהודיות ישנה ירידה :בשנת 2011   2.8 אחוזים לעומת שנת 2014 -  2 אחוזים.</a:t>
            </a:r>
            <a:endParaRPr lang="en-US" dirty="0" smtClean="0"/>
          </a:p>
          <a:p>
            <a:r>
              <a:rPr lang="he-IL" dirty="0" smtClean="0"/>
              <a:t>בקרב בנים יהודים אין שינוי :5.4 אחוזים.</a:t>
            </a:r>
            <a:endParaRPr lang="en-US" dirty="0" smtClean="0"/>
          </a:p>
          <a:p>
            <a:endParaRPr lang="he-IL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he-IL" dirty="0" smtClean="0"/>
          </a:p>
          <a:p>
            <a:endParaRPr lang="he-IL" dirty="0" smtClean="0"/>
          </a:p>
          <a:p>
            <a:pPr>
              <a:buNone/>
            </a:pPr>
            <a:r>
              <a:rPr lang="he-IL" dirty="0" smtClean="0"/>
              <a:t>            בעשור האחרון ניכרת מגמה יציבה של</a:t>
            </a:r>
            <a:endParaRPr lang="en-US" dirty="0" smtClean="0"/>
          </a:p>
          <a:p>
            <a:pPr>
              <a:buNone/>
            </a:pPr>
            <a:r>
              <a:rPr lang="he-IL" dirty="0" smtClean="0"/>
              <a:t>  ירידה בשיעור בני הנוער הבוחרים להתנסות בעישון סיגריות ו/או בעישון נרגילות </a:t>
            </a:r>
            <a:r>
              <a:rPr lang="he-IL" b="1" dirty="0" smtClean="0"/>
              <a:t>.  </a:t>
            </a:r>
            <a:endParaRPr lang="en-US" dirty="0" smtClean="0"/>
          </a:p>
          <a:p>
            <a:endParaRPr lang="he-IL" b="1" dirty="0" smtClean="0"/>
          </a:p>
          <a:p>
            <a:pPr>
              <a:buNone/>
            </a:pPr>
            <a:r>
              <a:rPr lang="he-IL" b="1" dirty="0" smtClean="0"/>
              <a:t>    המגמה מעידה</a:t>
            </a:r>
            <a:r>
              <a:rPr lang="he-IL" dirty="0" smtClean="0"/>
              <a:t> </a:t>
            </a:r>
            <a:r>
              <a:rPr lang="he-IL" b="1" dirty="0" smtClean="0"/>
              <a:t>שתכניות ההתערבות והמניעה במערכת החינוך אכן משיגות את מטרתן , וחשוב להמשיך</a:t>
            </a:r>
            <a:r>
              <a:rPr lang="he-IL" dirty="0" smtClean="0"/>
              <a:t> </a:t>
            </a:r>
            <a:r>
              <a:rPr lang="he-IL" b="1" dirty="0" smtClean="0"/>
              <a:t>ולהשקיע בהן.</a:t>
            </a:r>
            <a:endParaRPr lang="en-US" dirty="0" smtClean="0"/>
          </a:p>
          <a:p>
            <a:endParaRPr lang="he-IL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e-IL" dirty="0" smtClean="0"/>
              <a:t>מהם נזקי העישון הפסיבי (סביל)?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e-IL" dirty="0"/>
              <a:t>עשן הסיגריה נשאף לריאותיו של המעשן הפסיבי ובכך גורם </a:t>
            </a:r>
            <a:r>
              <a:rPr lang="he-IL" b="1" u="sng" dirty="0"/>
              <a:t>לאותם נזקים בריאותיים</a:t>
            </a:r>
            <a:r>
              <a:rPr lang="he-IL" b="1" dirty="0"/>
              <a:t> </a:t>
            </a:r>
            <a:r>
              <a:rPr lang="he-IL" dirty="0"/>
              <a:t>כשל נזקי העישון האקטיבי. </a:t>
            </a:r>
            <a:endParaRPr lang="he-IL" dirty="0" smtClean="0"/>
          </a:p>
          <a:p>
            <a:pPr marL="0" indent="0">
              <a:buNone/>
            </a:pPr>
            <a:endParaRPr lang="he-IL" dirty="0" smtClean="0"/>
          </a:p>
          <a:p>
            <a:r>
              <a:rPr lang="he-IL" dirty="0" smtClean="0"/>
              <a:t>מחקרים </a:t>
            </a:r>
            <a:r>
              <a:rPr lang="he-IL" dirty="0"/>
              <a:t>שנערכו בעולם הוכיחו כי בגוף המעשן הפסיבי נספגים חומרים מסרטנים בדומה לאלו הנספגים בגופם של המעשנים. </a:t>
            </a:r>
            <a:r>
              <a:rPr lang="he-IL" dirty="0" smtClean="0"/>
              <a:t>הדבר נכון במיוחד כאשר מדובר בילדים. </a:t>
            </a:r>
            <a:endParaRPr lang="he-IL" dirty="0"/>
          </a:p>
        </p:txBody>
      </p:sp>
      <p:pic>
        <p:nvPicPr>
          <p:cNvPr id="1026" name="Picture 2" descr="http://ict-agribioed.huji.ac.il/ictPortal/smoke/pages/passive_smoke.files/image00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293096"/>
            <a:ext cx="3685113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הסבר מלבני מעוגל 4"/>
          <p:cNvSpPr/>
          <p:nvPr/>
        </p:nvSpPr>
        <p:spPr>
          <a:xfrm>
            <a:off x="5508104" y="4725144"/>
            <a:ext cx="3384376" cy="1584176"/>
          </a:xfrm>
          <a:prstGeom prst="wedgeRoundRectCallout">
            <a:avLst>
              <a:gd name="adj1" fmla="val 3804"/>
              <a:gd name="adj2" fmla="val -7632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dirty="0" smtClean="0">
                <a:cs typeface="+mj-cs"/>
              </a:rPr>
              <a:t>מדי שנה נפטרים בישראל 700 איש כתוצאה מנזקי העישון הפסיבי!</a:t>
            </a:r>
            <a:endParaRPr lang="he-IL" sz="2400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48925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e-IL" dirty="0" smtClean="0"/>
              <a:t>מהו "עישון מיד שלישית*"?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e-IL" dirty="0" smtClean="0"/>
              <a:t>"עישון מיד שלישית" מתייחס לחשיפה </a:t>
            </a:r>
            <a:r>
              <a:rPr lang="he-IL" dirty="0"/>
              <a:t>לשיירי חלקיקים רעילים </a:t>
            </a:r>
            <a:r>
              <a:rPr lang="he-IL" dirty="0" smtClean="0"/>
              <a:t>ומסרטנים, שנשארים </a:t>
            </a:r>
            <a:r>
              <a:rPr lang="he-IL" dirty="0"/>
              <a:t>לאחר כיבוי מוצרי טבק </a:t>
            </a:r>
            <a:r>
              <a:rPr lang="he-IL" dirty="0" smtClean="0"/>
              <a:t>שונים, </a:t>
            </a:r>
            <a:r>
              <a:rPr lang="he-IL" dirty="0"/>
              <a:t>כגון סיגריות ונרגילות, </a:t>
            </a:r>
            <a:r>
              <a:rPr lang="he-IL" b="1" dirty="0" smtClean="0"/>
              <a:t>הנספגים </a:t>
            </a:r>
            <a:r>
              <a:rPr lang="he-IL" b="1" dirty="0"/>
              <a:t>במשטחים שונים ומשתחררים בהדרגה בחזרה לאוויר, ובכך עלולים לגרום נזק בריאותי</a:t>
            </a:r>
            <a:r>
              <a:rPr lang="he-IL" b="1" dirty="0" smtClean="0"/>
              <a:t>.</a:t>
            </a:r>
          </a:p>
        </p:txBody>
      </p:sp>
      <p:pic>
        <p:nvPicPr>
          <p:cNvPr id="1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06940" y="1556792"/>
            <a:ext cx="3376761" cy="468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מלבן 5"/>
          <p:cNvSpPr/>
          <p:nvPr/>
        </p:nvSpPr>
        <p:spPr>
          <a:xfrm>
            <a:off x="1547664" y="5590401"/>
            <a:ext cx="3022940" cy="80021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he-IL" sz="2300" b="1" dirty="0" smtClean="0">
                <a:cs typeface="+mj-cs"/>
              </a:rPr>
              <a:t>כשאתם מעשנים בבית - כל הבית מעשן </a:t>
            </a:r>
            <a:r>
              <a:rPr lang="he-IL" sz="2300" b="1" dirty="0" err="1" smtClean="0">
                <a:cs typeface="+mj-cs"/>
              </a:rPr>
              <a:t>איתכם</a:t>
            </a:r>
            <a:endParaRPr lang="en-US" sz="2300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91196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3"/>
          <p:cNvSpPr>
            <a:spLocks noGrp="1"/>
          </p:cNvSpPr>
          <p:nvPr>
            <p:ph type="title"/>
          </p:nvPr>
        </p:nvSpPr>
        <p:spPr>
          <a:xfrm>
            <a:off x="251520" y="404664"/>
            <a:ext cx="8534400" cy="758952"/>
          </a:xfrm>
        </p:spPr>
        <p:txBody>
          <a:bodyPr>
            <a:noAutofit/>
          </a:bodyPr>
          <a:lstStyle/>
          <a:p>
            <a:pPr algn="r"/>
            <a:r>
              <a:rPr lang="he-IL" sz="2800" b="1" dirty="0" smtClean="0"/>
              <a:t/>
            </a:r>
            <a:br>
              <a:rPr lang="he-IL" sz="2800" b="1" dirty="0" smtClean="0"/>
            </a:br>
            <a:r>
              <a:rPr lang="he-IL" sz="2800" b="1" dirty="0" smtClean="0"/>
              <a:t/>
            </a:r>
            <a:br>
              <a:rPr lang="he-IL" sz="2800" b="1" dirty="0" smtClean="0"/>
            </a:br>
            <a:r>
              <a:rPr lang="he-IL" sz="2800" dirty="0"/>
              <a:t/>
            </a:r>
            <a:br>
              <a:rPr lang="he-IL" sz="2800" dirty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he-IL" sz="2800" dirty="0" smtClean="0"/>
              <a:t>הרחבת החוק:</a:t>
            </a:r>
            <a:r>
              <a:rPr lang="he-IL" sz="2800" b="1" dirty="0" smtClean="0"/>
              <a:t>בין </a:t>
            </a:r>
            <a:r>
              <a:rPr lang="he-IL" sz="2800" b="1" dirty="0"/>
              <a:t>התוספות לחוק </a:t>
            </a:r>
            <a:r>
              <a:rPr lang="he-IL" sz="2800" b="1" dirty="0" smtClean="0"/>
              <a:t>שאושרו לאחרונה </a:t>
            </a:r>
            <a:r>
              <a:rPr lang="he-IL" sz="2800" b="1" dirty="0"/>
              <a:t>חל איסור על עישון </a:t>
            </a:r>
            <a:r>
              <a:rPr lang="he-IL" sz="2800" b="1" dirty="0" smtClean="0"/>
              <a:t>במקומות </a:t>
            </a:r>
            <a:r>
              <a:rPr lang="he-IL" sz="2800" b="1" dirty="0"/>
              <a:t>הציבוריים הבאים: </a:t>
            </a:r>
            <a:endParaRPr lang="he-IL" sz="2800" dirty="0"/>
          </a:p>
        </p:txBody>
      </p:sp>
      <p:graphicFrame>
        <p:nvGraphicFramePr>
          <p:cNvPr id="9" name="מציין מיקום תוכן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160650961"/>
              </p:ext>
            </p:extLst>
          </p:nvPr>
        </p:nvGraphicFramePr>
        <p:xfrm>
          <a:off x="313184" y="1093386"/>
          <a:ext cx="8723312" cy="50719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990644" y="6372036"/>
            <a:ext cx="604585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he-IL" dirty="0" smtClean="0">
                <a:cs typeface="+mj-cs"/>
              </a:rPr>
              <a:t>*למעט אזור שהוקצה לעישון</a:t>
            </a:r>
            <a:endParaRPr lang="he-IL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93902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הרחבת החוק למוסדות חינוך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he-IL" dirty="0" smtClean="0"/>
          </a:p>
          <a:p>
            <a:r>
              <a:rPr lang="he-IL" dirty="0" smtClean="0"/>
              <a:t>בתאריך  7.2.2016  ניכנס לתוקפו צו האוסר עישון במוסדות חינוך,כולל איסור עישון בחדרי עישון ועד עשרה מטרים משער ביה"ס.</a:t>
            </a:r>
          </a:p>
          <a:p>
            <a:endParaRPr lang="he-IL" dirty="0" smtClean="0"/>
          </a:p>
          <a:p>
            <a:r>
              <a:rPr lang="he-IL" dirty="0" smtClean="0"/>
              <a:t>הטמעת החוק בשיח בחדרי מורים.</a:t>
            </a:r>
            <a:endParaRPr lang="en-US" dirty="0" smtClean="0"/>
          </a:p>
          <a:p>
            <a:endParaRPr lang="he-IL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מפזרים את מסך העשן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sz="quarter" idx="1"/>
          </p:nvPr>
        </p:nvSpPr>
        <p:spPr>
          <a:xfrm>
            <a:off x="323528" y="1484784"/>
            <a:ext cx="8503920" cy="4572000"/>
          </a:xfrm>
        </p:spPr>
        <p:txBody>
          <a:bodyPr/>
          <a:lstStyle/>
          <a:p>
            <a:r>
              <a:rPr lang="he-IL" dirty="0" smtClean="0"/>
              <a:t>פעילות המרכז מבוססת על למידה פעילה,הקניית ידע בדרך אינטראקטיבית.</a:t>
            </a:r>
          </a:p>
          <a:p>
            <a:endParaRPr lang="he-IL" dirty="0" smtClean="0"/>
          </a:p>
          <a:p>
            <a:r>
              <a:rPr lang="he-IL" dirty="0" smtClean="0"/>
              <a:t>הפעילות מתייחסת לשלושה מימדים במעגל הלמידה:</a:t>
            </a:r>
          </a:p>
          <a:p>
            <a:r>
              <a:rPr lang="he-IL" dirty="0" smtClean="0"/>
              <a:t>     </a:t>
            </a:r>
            <a:r>
              <a:rPr lang="he-IL" b="1" dirty="0" smtClean="0"/>
              <a:t>חוויתי</a:t>
            </a:r>
            <a:r>
              <a:rPr lang="he-IL" dirty="0" smtClean="0"/>
              <a:t>-רגשי</a:t>
            </a:r>
          </a:p>
          <a:p>
            <a:r>
              <a:rPr lang="he-IL" dirty="0" smtClean="0"/>
              <a:t>    </a:t>
            </a:r>
            <a:r>
              <a:rPr lang="he-IL" b="1" dirty="0" smtClean="0"/>
              <a:t>קוגניטיבי</a:t>
            </a:r>
            <a:r>
              <a:rPr lang="he-IL" dirty="0" smtClean="0"/>
              <a:t>-</a:t>
            </a:r>
            <a:r>
              <a:rPr lang="he-IL" dirty="0" err="1" smtClean="0"/>
              <a:t>המללה</a:t>
            </a:r>
            <a:r>
              <a:rPr lang="he-IL" dirty="0" smtClean="0"/>
              <a:t> והמשגת התהליכים הרגשיים</a:t>
            </a:r>
          </a:p>
          <a:p>
            <a:r>
              <a:rPr lang="he-IL" dirty="0" smtClean="0"/>
              <a:t>    </a:t>
            </a:r>
            <a:r>
              <a:rPr lang="he-IL" b="1" dirty="0" smtClean="0"/>
              <a:t>יישומי</a:t>
            </a:r>
            <a:r>
              <a:rPr lang="he-IL" dirty="0" smtClean="0"/>
              <a:t>-תרגום התובנות להתנהגות </a:t>
            </a:r>
          </a:p>
          <a:p>
            <a:endParaRPr lang="he-IL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מבנה התוכנית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he-IL" dirty="0" smtClean="0"/>
              <a:t>              שני שיעורים לפני הפעלת המרכז:</a:t>
            </a:r>
          </a:p>
          <a:p>
            <a:r>
              <a:rPr lang="he-IL" dirty="0" smtClean="0"/>
              <a:t>1- שיעור שיעסוק בבירור עמדות,ברתימה ויצירת מוטיבציה   לעיסוק בנושא.</a:t>
            </a:r>
          </a:p>
          <a:p>
            <a:r>
              <a:rPr lang="he-IL" dirty="0" smtClean="0"/>
              <a:t>2- מידע בסיסי בהיבטים הנוגעים לעישון ולהשפעתו.(</a:t>
            </a:r>
          </a:p>
          <a:p>
            <a:pPr>
              <a:buNone/>
            </a:pPr>
            <a:r>
              <a:rPr lang="he-IL" dirty="0" smtClean="0"/>
              <a:t>      מצורפת מצגת.)</a:t>
            </a:r>
          </a:p>
          <a:p>
            <a:pPr>
              <a:buFont typeface="Arial" pitchFamily="34" charset="0"/>
              <a:buChar char="•"/>
            </a:pPr>
            <a:r>
              <a:rPr lang="he-IL" dirty="0" smtClean="0"/>
              <a:t>   3-שלושה-ארבעה שיעורים להפעלת המרכז.</a:t>
            </a:r>
          </a:p>
          <a:p>
            <a:pPr>
              <a:buFont typeface="Arial" pitchFamily="34" charset="0"/>
              <a:buChar char="•"/>
            </a:pPr>
            <a:r>
              <a:rPr lang="he-IL" dirty="0" smtClean="0"/>
              <a:t>המרכז כולל ששה ערוצים.התלמידים עובדים באופן עצמאי  בתהליך של חקירה,גילוי ועיבוד.</a:t>
            </a:r>
          </a:p>
          <a:p>
            <a:pPr>
              <a:buFont typeface="Arial" pitchFamily="34" charset="0"/>
              <a:buChar char="•"/>
            </a:pPr>
            <a:r>
              <a:rPr lang="he-IL" dirty="0" smtClean="0"/>
              <a:t>דגם העבודה המומלץ ע"י הנחיית עמיתים .</a:t>
            </a:r>
            <a:endParaRPr lang="he-IL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אזרחי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אזרחי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אזרחי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תרמי</Template>
  <TotalTime>12317</TotalTime>
  <Words>495</Words>
  <Application>Microsoft Office PowerPoint</Application>
  <PresentationFormat>‫הצגה על המסך (4:3)</PresentationFormat>
  <Paragraphs>81</Paragraphs>
  <Slides>10</Slides>
  <Notes>4</Notes>
  <HiddenSlides>0</HiddenSlides>
  <MMClips>0</MMClips>
  <ScaleCrop>false</ScaleCrop>
  <HeadingPairs>
    <vt:vector size="4" baseType="variant"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10</vt:i4>
      </vt:variant>
    </vt:vector>
  </HeadingPairs>
  <TitlesOfParts>
    <vt:vector size="11" baseType="lpstr">
      <vt:lpstr>אזרחי</vt:lpstr>
      <vt:lpstr>העישון: גורם המוות מס' 1 בעולם הניתן למניעה</vt:lpstr>
      <vt:lpstr>השוואה בממצאי סקר HBSC על שיעורי עישון סיגריות ומוצרי טבק בקרב  בני נוער(כיתות ו',ח',י') בין שנת 2011 לבין שנת 2014  </vt:lpstr>
      <vt:lpstr>שקופית 3</vt:lpstr>
      <vt:lpstr>מהם נזקי העישון הפסיבי (סביל)?</vt:lpstr>
      <vt:lpstr>מהו "עישון מיד שלישית*"?</vt:lpstr>
      <vt:lpstr>      הרחבת החוק:בין התוספות לחוק שאושרו לאחרונה חל איסור על עישון במקומות הציבוריים הבאים: </vt:lpstr>
      <vt:lpstr>הרחבת החוק למוסדות חינוך</vt:lpstr>
      <vt:lpstr>מפזרים את מסך העשן</vt:lpstr>
      <vt:lpstr>מבנה התוכנית</vt:lpstr>
      <vt:lpstr>תחנות המרכז-"ערוצים"</vt:lpstr>
    </vt:vector>
  </TitlesOfParts>
  <Company>Israel Cancer Assosiation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חכם בשמש</dc:title>
  <dc:creator>Irit Mentesh</dc:creator>
  <cp:lastModifiedBy>G.C.H.S</cp:lastModifiedBy>
  <cp:revision>710</cp:revision>
  <cp:lastPrinted>2014-04-30T12:12:54Z</cp:lastPrinted>
  <dcterms:created xsi:type="dcterms:W3CDTF">2012-03-12T09:57:09Z</dcterms:created>
  <dcterms:modified xsi:type="dcterms:W3CDTF">2016-02-22T07:33:39Z</dcterms:modified>
</cp:coreProperties>
</file>